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29" r:id="rId2"/>
    <p:sldId id="310" r:id="rId3"/>
    <p:sldId id="330" r:id="rId4"/>
    <p:sldId id="289" r:id="rId5"/>
    <p:sldId id="291" r:id="rId6"/>
    <p:sldId id="292" r:id="rId7"/>
    <p:sldId id="293" r:id="rId8"/>
    <p:sldId id="331" r:id="rId9"/>
    <p:sldId id="332" r:id="rId10"/>
    <p:sldId id="333" r:id="rId11"/>
    <p:sldId id="297" r:id="rId12"/>
    <p:sldId id="334" r:id="rId13"/>
    <p:sldId id="305" r:id="rId14"/>
    <p:sldId id="335" r:id="rId15"/>
    <p:sldId id="307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Allen" initials="AA" lastIdx="2" clrIdx="0">
    <p:extLst>
      <p:ext uri="{19B8F6BF-5375-455C-9EA6-DF929625EA0E}">
        <p15:presenceInfo xmlns:p15="http://schemas.microsoft.com/office/powerpoint/2012/main" userId="6b61a81e56fa5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3399"/>
    <a:srgbClr val="66CCFF"/>
    <a:srgbClr val="0F0FC1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C9C90-D63A-4592-93E4-5B316C83F997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C4847-0A28-4ED3-8BCB-3F6C9AE7F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B8945-D60C-4D38-A9D8-5A4E513D263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4FB1F-91B8-488D-8025-AC4FC6001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7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FB1F-91B8-488D-8025-AC4FC60014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5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7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8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with</a:t>
            </a:r>
            <a:r>
              <a:rPr lang="en-GB" baseline="0" dirty="0"/>
              <a:t> students and ensure they understand each element of Cassie.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FB1F-91B8-488D-8025-AC4FC60014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0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2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4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2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FB1F-91B8-488D-8025-AC4FC60014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3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2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44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0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6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9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0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0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54D8-E041-4E49-9C5D-4E53B254EC56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6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2F1D34CC-AA34-4F49-8BEB-F3774A0FA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743" y="1711214"/>
            <a:ext cx="7772400" cy="343556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How many words associated with volcanoes can you think of in 1 minute?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A691B8-BC95-4200-ACDA-65C9E15B2828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3CE5253-93EF-445D-958C-DA63EAFFB00F}"/>
              </a:ext>
            </a:extLst>
          </p:cNvPr>
          <p:cNvSpPr/>
          <p:nvPr/>
        </p:nvSpPr>
        <p:spPr>
          <a:xfrm>
            <a:off x="707886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0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915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n-lt"/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n-lt"/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latin typeface="+mn-lt"/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  <a:latin typeface="+mn-lt"/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7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604" y="1646445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4- The Aftermath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3854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92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81221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319" y="810762"/>
            <a:ext cx="4210636" cy="8504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Peer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593" y="1938167"/>
            <a:ext cx="78867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Have a look at your partner’s work.</a:t>
            </a:r>
          </a:p>
          <a:p>
            <a:r>
              <a:rPr lang="en-GB" dirty="0"/>
              <a:t>In a </a:t>
            </a:r>
            <a:r>
              <a:rPr lang="en-GB" dirty="0">
                <a:solidFill>
                  <a:srgbClr val="00B050"/>
                </a:solidFill>
              </a:rPr>
              <a:t>GREEN</a:t>
            </a:r>
            <a:r>
              <a:rPr lang="en-GB" dirty="0"/>
              <a:t> pen, can you add an idea to one of their paragraph boxes?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Try to provide them with an exciting and original idea.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7887" y="-2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41" y="2781247"/>
            <a:ext cx="1949792" cy="2052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C66BF74-83CB-4868-92E1-FF4186E7D4FC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283816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B8CF8B-4491-4D2A-89E4-F341DAF4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286" y="846247"/>
            <a:ext cx="3619793" cy="779462"/>
          </a:xfrm>
          <a:solidFill>
            <a:schemeClr val="bg1"/>
          </a:solidFill>
        </p:spPr>
        <p:txBody>
          <a:bodyPr/>
          <a:lstStyle/>
          <a:p>
            <a:r>
              <a:rPr lang="en-GB" u="sng" dirty="0"/>
              <a:t>Planning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4F95B4-8554-4758-BEEA-7FBC1E1D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593" y="1825625"/>
            <a:ext cx="7886700" cy="435133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4400" b="1" dirty="0"/>
              <a:t>Refresh your memory.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Have a look at your planning sheet. Remind yourself about what you are going to describe in each of your 4 paragraphs.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>
                <a:solidFill>
                  <a:srgbClr val="00B050"/>
                </a:solidFill>
              </a:rPr>
              <a:t>Is there anything you want to add 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E426ED-E8F7-4523-9BA6-EB8E3403872A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44F320-1EF2-4CCB-88CD-832B92EF22A0}"/>
              </a:ext>
            </a:extLst>
          </p:cNvPr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 in order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create </a:t>
            </a:r>
            <a:r>
              <a:rPr lang="en-GB" dirty="0">
                <a:latin typeface="+mn-lt"/>
              </a:rPr>
              <a:t>an eye witness account.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0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24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Learning Objectives: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 in order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create </a:t>
            </a:r>
            <a:r>
              <a:rPr lang="en-GB" dirty="0">
                <a:latin typeface="+mn-lt"/>
              </a:rPr>
              <a:t>an eye witness account.  </a:t>
            </a: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4955652" y="857232"/>
            <a:ext cx="4188347" cy="395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3D45ED-7354-4D91-A9FD-C2641DFF3D52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265089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35B686-49BC-4475-A417-9B7D5F50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142" y="769914"/>
            <a:ext cx="3844876" cy="833803"/>
          </a:xfrm>
          <a:solidFill>
            <a:schemeClr val="bg1"/>
          </a:solidFill>
        </p:spPr>
        <p:txBody>
          <a:bodyPr/>
          <a:lstStyle/>
          <a:p>
            <a:r>
              <a:rPr lang="en-GB" u="sng" dirty="0"/>
              <a:t>Thesaurus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762B09-28E8-4FAB-97BD-B37DD202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942" y="2533722"/>
            <a:ext cx="7404002" cy="243688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Use a thesaurus to replace some of the words on your planning sheet with more ambitious choices.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Remember to use these choices when your write your description.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9DC19D-C2FE-41E9-862B-E3BC6ACC99D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06E211-A412-42B1-B805-28038A1378ED}"/>
              </a:ext>
            </a:extLst>
          </p:cNvPr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 in order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create </a:t>
            </a:r>
            <a:r>
              <a:rPr lang="en-GB" dirty="0">
                <a:latin typeface="+mn-lt"/>
              </a:rPr>
              <a:t>an eye witness account.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2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035" y="776074"/>
            <a:ext cx="3625816" cy="249299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Writing Our Eyewitness Accounts</a:t>
            </a:r>
            <a:br>
              <a:rPr lang="en-GB" sz="2000" b="1" dirty="0"/>
            </a:br>
            <a:r>
              <a:rPr lang="en-GB" sz="2000" dirty="0"/>
              <a:t>You will be writing a descriptive account of a volcano eruption, from the point of view of an eyewitness, for a geography textbook to be studied in year 5</a:t>
            </a:r>
            <a:r>
              <a:rPr lang="en-GB" sz="1600" dirty="0"/>
              <a:t>.</a:t>
            </a:r>
            <a:r>
              <a:rPr lang="en-GB" sz="1600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sz="1600" dirty="0">
                <a:solidFill>
                  <a:srgbClr val="0070C0"/>
                </a:solidFill>
                <a:latin typeface="Comic Sans MS" pitchFamily="66" charset="0"/>
              </a:rPr>
            </a:b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1139482" y="3398808"/>
            <a:ext cx="3207697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Writing to Describe</a:t>
            </a:r>
          </a:p>
          <a:p>
            <a:r>
              <a:rPr lang="en-GB" sz="2800" b="1" dirty="0"/>
              <a:t>C</a:t>
            </a:r>
          </a:p>
          <a:p>
            <a:r>
              <a:rPr lang="en-GB" sz="2800" b="1" dirty="0"/>
              <a:t>A</a:t>
            </a:r>
          </a:p>
          <a:p>
            <a:r>
              <a:rPr lang="en-GB" sz="2800" b="1" dirty="0"/>
              <a:t>S</a:t>
            </a:r>
          </a:p>
          <a:p>
            <a:r>
              <a:rPr lang="en-GB" sz="2800" b="1" dirty="0"/>
              <a:t>S</a:t>
            </a:r>
          </a:p>
          <a:p>
            <a:r>
              <a:rPr lang="en-GB" sz="2800" b="1" dirty="0"/>
              <a:t>I</a:t>
            </a:r>
          </a:p>
          <a:p>
            <a:r>
              <a:rPr lang="en-GB" sz="2800" b="1" dirty="0"/>
              <a:t>E</a:t>
            </a:r>
            <a:endParaRPr lang="en-GB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572000" y="1814640"/>
            <a:ext cx="437359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/>
              <a:t>You must:</a:t>
            </a:r>
          </a:p>
          <a:p>
            <a:endParaRPr lang="en-GB" u="sng" dirty="0"/>
          </a:p>
          <a:p>
            <a:r>
              <a:rPr lang="en-GB" i="1" dirty="0"/>
              <a:t> Write in the first person, imagining you are an eyewitness </a:t>
            </a:r>
          </a:p>
          <a:p>
            <a:endParaRPr lang="en-GB" u="sng" dirty="0"/>
          </a:p>
          <a:p>
            <a:r>
              <a:rPr lang="en-GB" dirty="0"/>
              <a:t>1. Start with a verb ending in </a:t>
            </a:r>
            <a:r>
              <a:rPr lang="en-GB" b="1" dirty="0"/>
              <a:t>- </a:t>
            </a:r>
            <a:r>
              <a:rPr lang="en-GB" b="1" dirty="0" err="1"/>
              <a:t>ing</a:t>
            </a:r>
            <a:endParaRPr lang="en-GB" b="1" dirty="0"/>
          </a:p>
          <a:p>
            <a:r>
              <a:rPr lang="en-GB" dirty="0"/>
              <a:t>2. Start with an adjective ending in </a:t>
            </a:r>
            <a:r>
              <a:rPr lang="en-GB" b="1" dirty="0"/>
              <a:t>- </a:t>
            </a:r>
            <a:r>
              <a:rPr lang="en-GB" b="1" dirty="0" err="1"/>
              <a:t>ed</a:t>
            </a:r>
            <a:endParaRPr lang="en-GB" b="1" dirty="0"/>
          </a:p>
          <a:p>
            <a:r>
              <a:rPr lang="en-GB" dirty="0"/>
              <a:t>3. Start with an adverb ending </a:t>
            </a:r>
            <a:r>
              <a:rPr lang="en-GB" b="1" dirty="0"/>
              <a:t>- </a:t>
            </a:r>
            <a:r>
              <a:rPr lang="en-GB" b="1" dirty="0" err="1"/>
              <a:t>ly</a:t>
            </a:r>
            <a:endParaRPr lang="en-GB" b="1" dirty="0"/>
          </a:p>
          <a:p>
            <a:r>
              <a:rPr lang="en-GB" dirty="0"/>
              <a:t>4. Start with a preposition e.g.  </a:t>
            </a:r>
            <a:r>
              <a:rPr lang="en-GB" b="1" dirty="0"/>
              <a:t>over, at, on </a:t>
            </a:r>
            <a:r>
              <a:rPr lang="en-GB" dirty="0"/>
              <a:t> </a:t>
            </a:r>
          </a:p>
          <a:p>
            <a:r>
              <a:rPr lang="en-GB" dirty="0"/>
              <a:t>5. Use </a:t>
            </a:r>
            <a:r>
              <a:rPr lang="en-GB" b="1" dirty="0"/>
              <a:t>simple, compound, complex</a:t>
            </a:r>
            <a:r>
              <a:rPr lang="en-GB" dirty="0"/>
              <a:t> sentences</a:t>
            </a:r>
            <a:endParaRPr lang="en-GB" b="1" dirty="0"/>
          </a:p>
          <a:p>
            <a:pPr marL="342900" indent="-342900">
              <a:buAutoNum type="arabicPeriod" startAt="6"/>
            </a:pPr>
            <a:r>
              <a:rPr lang="en-GB" dirty="0"/>
              <a:t>Use the senses to describe</a:t>
            </a:r>
          </a:p>
          <a:p>
            <a:pPr marL="342900" indent="-342900">
              <a:buAutoNum type="arabicPeriod" startAt="6"/>
            </a:pPr>
            <a:r>
              <a:rPr lang="en-GB" dirty="0"/>
              <a:t>Use sophisticated vocabulary</a:t>
            </a:r>
          </a:p>
          <a:p>
            <a:pPr marL="342900" indent="-342900">
              <a:buAutoNum type="arabicPeriod" startAt="6"/>
            </a:pPr>
            <a:r>
              <a:rPr lang="en-GB" dirty="0"/>
              <a:t>Use figurative language e.g. similes, metaphors, personification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9034" y="845765"/>
            <a:ext cx="401158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Writing Success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 in order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create </a:t>
            </a:r>
            <a:r>
              <a:rPr lang="en-GB" dirty="0">
                <a:latin typeface="+mn-lt"/>
              </a:rPr>
              <a:t>an eye witness account.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42" y="4336043"/>
            <a:ext cx="2128159" cy="1506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CE76C6E-BF31-469B-B7EB-ECC4BDDC46F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Writing Task</a:t>
            </a:r>
          </a:p>
        </p:txBody>
      </p:sp>
    </p:spTree>
    <p:extLst>
      <p:ext uri="{BB962C8B-B14F-4D97-AF65-F5344CB8AC3E}">
        <p14:creationId xmlns:p14="http://schemas.microsoft.com/office/powerpoint/2010/main" val="18105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00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Learning Objectives: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4791734" y="857232"/>
            <a:ext cx="4352266" cy="41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06DCBA-FE5B-4252-8863-5C4DEEF4969C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107604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8940E8-8D08-4083-9BDF-2F24897B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490" y="871563"/>
            <a:ext cx="3931868" cy="1126049"/>
          </a:xfrm>
          <a:solidFill>
            <a:schemeClr val="bg1"/>
          </a:solidFill>
        </p:spPr>
        <p:txBody>
          <a:bodyPr/>
          <a:lstStyle/>
          <a:p>
            <a:r>
              <a:rPr lang="en-GB" u="sng" dirty="0"/>
              <a:t>Thesaurus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FFF4C5-B6E5-4283-A861-886694C26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85" y="2222844"/>
            <a:ext cx="7799189" cy="41608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Work together with a partner.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Look up words from the starter activity and find a more ambitious word choice to replace it.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the replacement in green pen.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Try to use words that are unfamiliar to you to advance your vocabulary.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9D3839-CA80-4949-8957-824CF4197F9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6A15B6-7B2E-4381-854D-4DC7B3543672}"/>
              </a:ext>
            </a:extLst>
          </p:cNvPr>
          <p:cNvSpPr/>
          <p:nvPr/>
        </p:nvSpPr>
        <p:spPr>
          <a:xfrm>
            <a:off x="707886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33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563" y="1739911"/>
            <a:ext cx="7638757" cy="28934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Planning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Our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Eyewitness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Accounts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/>
            </a:r>
            <a:b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r>
              <a:rPr lang="en-GB" sz="3200" dirty="0"/>
              <a:t>You will be writing a descriptive account of a volcano eruption, from the point of view of an eyewitness, for a geography textbook to be studied in year 5.</a:t>
            </a:r>
            <a:r>
              <a:rPr lang="en-GB" sz="2800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sz="2800" dirty="0">
                <a:solidFill>
                  <a:srgbClr val="0070C0"/>
                </a:solidFill>
                <a:latin typeface="Comic Sans MS" pitchFamily="66" charset="0"/>
              </a:rPr>
            </a:b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707886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44778" y="331241"/>
            <a:ext cx="743246" cy="1077429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92C79D-2C39-46F6-B037-FA89C521A7F8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Writing Activity</a:t>
            </a:r>
          </a:p>
        </p:txBody>
      </p:sp>
    </p:spTree>
    <p:extLst>
      <p:ext uri="{BB962C8B-B14F-4D97-AF65-F5344CB8AC3E}">
        <p14:creationId xmlns:p14="http://schemas.microsoft.com/office/powerpoint/2010/main" val="256524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488" y="822655"/>
            <a:ext cx="4719711" cy="8123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Writing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to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Describe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303" y="1811343"/>
            <a:ext cx="7561385" cy="46006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C</a:t>
            </a:r>
            <a:r>
              <a:rPr lang="en-GB" sz="4400" b="1" dirty="0"/>
              <a:t>olour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A</a:t>
            </a:r>
            <a:r>
              <a:rPr lang="en-GB" sz="4400" b="1" dirty="0"/>
              <a:t>djectives/Adverbs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S</a:t>
            </a:r>
            <a:r>
              <a:rPr lang="en-GB" sz="4400" b="1" dirty="0"/>
              <a:t>enses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</a:rPr>
              <a:t>S</a:t>
            </a:r>
            <a:r>
              <a:rPr lang="en-GB" sz="4400" b="1" dirty="0"/>
              <a:t>entence structures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</a:rPr>
              <a:t>I</a:t>
            </a:r>
            <a:r>
              <a:rPr lang="en-GB" sz="4400" b="1" dirty="0"/>
              <a:t>magery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</a:rPr>
              <a:t>E</a:t>
            </a:r>
            <a:r>
              <a:rPr lang="en-GB" sz="4400" b="1" dirty="0"/>
              <a:t>motion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886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3085"/>
          <a:stretch/>
        </p:blipFill>
        <p:spPr>
          <a:xfrm>
            <a:off x="6532605" y="2018237"/>
            <a:ext cx="1631092" cy="2876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5" b="90404" l="7087" r="76378"/>
                    </a14:imgEffect>
                  </a14:imgLayer>
                </a14:imgProps>
              </a:ext>
            </a:extLst>
          </a:blip>
          <a:srcRect r="23835"/>
          <a:stretch/>
        </p:blipFill>
        <p:spPr>
          <a:xfrm>
            <a:off x="6532605" y="3872111"/>
            <a:ext cx="1999220" cy="2046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6BA042-8D3C-441C-AEE9-1AC01B7ADC3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13838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775" y="983098"/>
            <a:ext cx="6271345" cy="16518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Prio</a:t>
            </a:r>
            <a:r>
              <a:rPr lang="en-GB" b="1" dirty="0"/>
              <a:t>r Learning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Achieving Success in Writing-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It is all about the Details!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463" y="3406995"/>
            <a:ext cx="7602958" cy="23572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dirty="0"/>
              <a:t>Previously you picked 4 details on your sheets that you have chosen to use in your account.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These are going to form the 4 paragraphs of your eye witness account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40" y="1093747"/>
            <a:ext cx="1546582" cy="14305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07886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D76174-A124-4F4D-9861-44AC2C870FB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81176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915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n-lt"/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n-lt"/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latin typeface="+mn-lt"/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  <a:latin typeface="+mn-lt"/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7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604" y="1646445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1- Days leading up to the eruption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3854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92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95266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915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n-lt"/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n-lt"/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latin typeface="+mn-lt"/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  <a:latin typeface="+mn-lt"/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7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604" y="1646445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2- 8.30 Ash and Steam emerge from volcano top.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3854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92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76509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915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n-lt"/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n-lt"/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latin typeface="+mn-lt"/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  <a:latin typeface="+mn-lt"/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7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604" y="1646445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3- The Eruption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3854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92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433674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805</Words>
  <Application>Microsoft Office PowerPoint</Application>
  <PresentationFormat>On-screen Show (4:3)</PresentationFormat>
  <Paragraphs>139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Comic Sans MS</vt:lpstr>
      <vt:lpstr>Office Theme</vt:lpstr>
      <vt:lpstr>How many words associated with volcanoes can you think of in 1 minute?</vt:lpstr>
      <vt:lpstr>Learning Objectives: To be able to identify; to generate ideas and to use descriptive writing features.</vt:lpstr>
      <vt:lpstr>Thesaurus Work</vt:lpstr>
      <vt:lpstr>Planning Our Eyewitness Accounts You will be writing a descriptive account of a volcano eruption, from the point of view of an eyewitness, for a geography textbook to be studied in year 5. </vt:lpstr>
      <vt:lpstr>Writing to Describe</vt:lpstr>
      <vt:lpstr>Prior Learning Achieving Success in Writing- It is all about the Details!</vt:lpstr>
      <vt:lpstr>Remember CASSIE!</vt:lpstr>
      <vt:lpstr>Remember CASSIE!</vt:lpstr>
      <vt:lpstr>Remember CASSIE!</vt:lpstr>
      <vt:lpstr>Remember CASSIE!</vt:lpstr>
      <vt:lpstr>Peer Assessment</vt:lpstr>
      <vt:lpstr>Planning Sheet</vt:lpstr>
      <vt:lpstr>Learning Objectives: To be able to use descriptive writing features in order to create an eye witness account.  </vt:lpstr>
      <vt:lpstr>Thesaurus Work</vt:lpstr>
      <vt:lpstr>PowerPoint Presentation</vt:lpstr>
    </vt:vector>
  </TitlesOfParts>
  <Company>Towers School &amp; Sixth Form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 Year 7</dc:title>
  <dc:creator>Rebecca Wood</dc:creator>
  <cp:lastModifiedBy>gav</cp:lastModifiedBy>
  <cp:revision>86</cp:revision>
  <cp:lastPrinted>2019-07-17T08:35:03Z</cp:lastPrinted>
  <dcterms:created xsi:type="dcterms:W3CDTF">2016-07-05T10:08:52Z</dcterms:created>
  <dcterms:modified xsi:type="dcterms:W3CDTF">2020-09-27T08:55:19Z</dcterms:modified>
</cp:coreProperties>
</file>