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88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5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21FF0-4DC5-4737-82C1-6097D7C26D1A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0321-D096-4D80-9017-80243D308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1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93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003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46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1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0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95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70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8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F2B7-0B0F-4325-A7EB-A96E21B62C27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AF1F-B9BA-4E27-8F97-B42C819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4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4" t="28022" r="35579" b="11814"/>
          <a:stretch/>
        </p:blipFill>
        <p:spPr bwMode="auto">
          <a:xfrm>
            <a:off x="0" y="971600"/>
            <a:ext cx="6597352" cy="662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23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519"/>
              </p:ext>
            </p:extLst>
          </p:nvPr>
        </p:nvGraphicFramePr>
        <p:xfrm>
          <a:off x="144016" y="251520"/>
          <a:ext cx="6525344" cy="8712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04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0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2594">
                <a:tc>
                  <a:txBody>
                    <a:bodyPr/>
                    <a:lstStyle/>
                    <a:p>
                      <a:pPr algn="ctr">
                        <a:spcAft>
                          <a:spcPts val="1300"/>
                        </a:spcAft>
                      </a:pPr>
                      <a:r>
                        <a:rPr lang="en-GB" sz="8800" dirty="0">
                          <a:effectLst/>
                          <a:latin typeface="Tw Cen MT" panose="020B0602020104020603" pitchFamily="34" charset="0"/>
                        </a:rPr>
                        <a:t>S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  <a:ea typeface="Times New Roman"/>
                      </a:endParaRPr>
                    </a:p>
                  </a:txBody>
                  <a:tcPr marL="53307" marR="533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300"/>
                        </a:spcAft>
                      </a:pPr>
                      <a:r>
                        <a:rPr lang="en-GB" sz="2000" dirty="0">
                          <a:effectLst/>
                          <a:latin typeface="Tw Cen MT" panose="020B0602020104020603" pitchFamily="34" charset="0"/>
                        </a:rPr>
                        <a:t>Subject Matter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53307" marR="5330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594">
                <a:tc>
                  <a:txBody>
                    <a:bodyPr/>
                    <a:lstStyle/>
                    <a:p>
                      <a:pPr algn="ctr">
                        <a:spcAft>
                          <a:spcPts val="1300"/>
                        </a:spcAft>
                      </a:pPr>
                      <a:r>
                        <a:rPr lang="en-GB" sz="7200" dirty="0">
                          <a:effectLst/>
                          <a:latin typeface="Tw Cen MT" panose="020B0602020104020603" pitchFamily="34" charset="0"/>
                          <a:ea typeface="Times New Roman"/>
                        </a:rPr>
                        <a:t>M</a:t>
                      </a:r>
                    </a:p>
                  </a:txBody>
                  <a:tcPr marL="53307" marR="533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300"/>
                        </a:spcAft>
                      </a:pPr>
                      <a:r>
                        <a:rPr lang="en-GB" sz="2000" dirty="0">
                          <a:effectLst/>
                          <a:latin typeface="Tw Cen MT" panose="020B0602020104020603" pitchFamily="34" charset="0"/>
                        </a:rPr>
                        <a:t>Meaning, purpose, theme or message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>
                        <a:spcAft>
                          <a:spcPts val="1300"/>
                        </a:spcAft>
                      </a:pPr>
                      <a:r>
                        <a:rPr lang="en-GB" sz="14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  <a:ea typeface="Times New Roman"/>
                      </a:endParaRPr>
                    </a:p>
                  </a:txBody>
                  <a:tcPr marL="53307" marR="5330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2594">
                <a:tc>
                  <a:txBody>
                    <a:bodyPr/>
                    <a:lstStyle/>
                    <a:p>
                      <a:pPr algn="ctr">
                        <a:spcAft>
                          <a:spcPts val="1300"/>
                        </a:spcAft>
                      </a:pPr>
                      <a:r>
                        <a:rPr lang="en-GB" sz="8800">
                          <a:effectLst/>
                          <a:latin typeface="Tw Cen MT" panose="020B0602020104020603" pitchFamily="34" charset="0"/>
                        </a:rPr>
                        <a:t>I</a:t>
                      </a:r>
                      <a:endParaRPr lang="en-GB" sz="1400">
                        <a:effectLst/>
                        <a:latin typeface="Tw Cen MT" panose="020B0602020104020603" pitchFamily="34" charset="0"/>
                        <a:ea typeface="Times New Roman"/>
                      </a:endParaRPr>
                    </a:p>
                  </a:txBody>
                  <a:tcPr marL="53307" marR="533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300"/>
                        </a:spcAft>
                      </a:pPr>
                      <a:r>
                        <a:rPr lang="en-GB" sz="2000" dirty="0">
                          <a:effectLst/>
                          <a:latin typeface="Tw Cen MT" panose="020B0602020104020603" pitchFamily="34" charset="0"/>
                        </a:rPr>
                        <a:t>Imagery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w Cen MT" panose="020B0602020104020603" pitchFamily="34" charset="0"/>
                        <a:ea typeface="Times New Roman"/>
                      </a:endParaRPr>
                    </a:p>
                  </a:txBody>
                  <a:tcPr marL="53307" marR="5330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2594">
                <a:tc>
                  <a:txBody>
                    <a:bodyPr/>
                    <a:lstStyle/>
                    <a:p>
                      <a:pPr algn="ctr">
                        <a:spcAft>
                          <a:spcPts val="1300"/>
                        </a:spcAft>
                      </a:pPr>
                      <a:r>
                        <a:rPr lang="en-GB" sz="8800" dirty="0">
                          <a:effectLst/>
                          <a:latin typeface="Tw Cen MT" panose="020B0602020104020603" pitchFamily="34" charset="0"/>
                          <a:ea typeface="Times New Roman"/>
                        </a:rPr>
                        <a:t>L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  <a:ea typeface="Times New Roman"/>
                      </a:endParaRPr>
                    </a:p>
                  </a:txBody>
                  <a:tcPr marL="53307" marR="533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Tw Cen MT" panose="020B0602020104020603" pitchFamily="34" charset="0"/>
                        </a:rPr>
                        <a:t>Techniques/adjectives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53307" marR="5330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2594">
                <a:tc>
                  <a:txBody>
                    <a:bodyPr/>
                    <a:lstStyle/>
                    <a:p>
                      <a:pPr algn="ctr">
                        <a:spcAft>
                          <a:spcPts val="1300"/>
                        </a:spcAft>
                      </a:pPr>
                      <a:r>
                        <a:rPr lang="en-GB" sz="8800" dirty="0">
                          <a:effectLst/>
                          <a:latin typeface="Tw Cen MT" panose="020B0602020104020603" pitchFamily="34" charset="0"/>
                          <a:ea typeface="Times New Roman"/>
                        </a:rPr>
                        <a:t>E</a:t>
                      </a:r>
                      <a:endParaRPr lang="en-GB" sz="1400" dirty="0">
                        <a:effectLst/>
                        <a:latin typeface="Tw Cen MT" panose="020B0602020104020603" pitchFamily="34" charset="0"/>
                        <a:ea typeface="Times New Roman"/>
                      </a:endParaRPr>
                    </a:p>
                  </a:txBody>
                  <a:tcPr marL="53307" marR="5330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Tw Cen MT" panose="020B0602020104020603" pitchFamily="34" charset="0"/>
                        </a:rPr>
                        <a:t>Emotions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w Cen MT" panose="020B0602020104020603" pitchFamily="34" charset="0"/>
                        </a:rPr>
                        <a:t> </a:t>
                      </a:r>
                    </a:p>
                  </a:txBody>
                  <a:tcPr marL="53307" marR="5330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4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Tw Cen MT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Edexcel Certificate in Literature – Poetry Anthology</dc:title>
  <dc:creator>Laura Deighton</dc:creator>
  <cp:lastModifiedBy>S Ryan</cp:lastModifiedBy>
  <cp:revision>10</cp:revision>
  <cp:lastPrinted>2018-10-29T11:44:17Z</cp:lastPrinted>
  <dcterms:created xsi:type="dcterms:W3CDTF">2015-02-11T21:19:38Z</dcterms:created>
  <dcterms:modified xsi:type="dcterms:W3CDTF">2020-12-03T16:26:04Z</dcterms:modified>
</cp:coreProperties>
</file>