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059E-2DBB-4BFF-B9A4-9415161D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44280-A808-43C1-B231-3993981F9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E04F1-1F39-415C-A1EA-45170863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4F8C-EA7A-4A02-963C-8A7E0603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03686-9F1C-4B0E-902E-D8323BC1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7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D301-BA62-46B1-BC77-C72015B3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6E2C5-0DAE-4C6F-843B-6871DB695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75146-57A5-40FA-AC0D-E4140BC9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B6ACF-B52A-4E7F-8283-A02C8D57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F8C2-F596-41F0-955A-33D443EC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1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93BE6-CAE1-432E-9998-3C25A8DB4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CFB3-5E39-43C6-98B0-5F833D2A1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51544-D71B-41C2-B976-DB81A7C8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DF3A0-C915-4B6B-9369-F87BC82C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9DD2E-09A5-4785-B5CC-2B640658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BC74-63E9-4EDC-AA0E-80B97817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5B265-C142-4677-9813-DB045271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0C376-8916-4AC1-8F72-08E2AEE0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4034-FC70-4158-A87C-1CE332DA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A6627-50B6-4388-B10D-01046910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E63D-EA32-4134-A46E-B3E11447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AF017-AF8B-4F69-A3D6-31F80C0B0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3D117-705D-4F76-8174-F512206E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6E804-9F9C-4873-88A2-C20DCB35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C867-C79B-426A-BAFB-22B8F855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9498-4E39-495B-A5B2-BEB1A013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C81DB-618C-40DF-8779-03FB97FCE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8113E-ACD3-4BD3-81EA-504E7886F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E63E1-ABB7-40C9-AB99-DE7182B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A9199-B4C5-4896-A943-BD7B86D6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AF4F6-72EC-4143-80D3-9AB2855D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9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ACFE-49C3-4E8B-9C13-C0D7746E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98826-A0A4-4162-8F70-85D210EC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4D2F2-B0DE-481E-8556-5C24A8341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9A099-1D9B-48B0-94FF-3509D9C38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D30C3-E649-4642-B177-4C856BB3B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B9EBB-1C1A-4551-9ED9-3AB4173F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3F8DE-66D5-4241-B14A-DA7BDA7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DF67D-B62F-4CF9-98A5-1679D404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719B-022F-45C4-8FD1-535CA716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B576F-29C2-403C-A7CC-F948837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4FCD8-8DAE-48DC-AEFE-1013D290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B35E8-B17E-4F6C-A278-611C8F3E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4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F7CA2-8164-4278-B6A5-E3DCE60B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CF83D-A1E5-4233-AAB6-BE5E1550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4CC3C-A0CE-4154-907B-43D8A3B0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B8FC-4A1E-4235-9AAA-C92BFD86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B85E8-AEB8-4761-8DA8-338937CE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41493-28BE-4490-9E70-D71844CCB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43366-0CBE-401F-8E6A-DC896B31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13E6B-44A2-4723-B2E5-DF7E3486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FB76-9F6B-4E1B-A2F1-3807161E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7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BDF9-D688-48EF-926F-9C4B1A48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04142-D272-4381-8A55-158956F50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0FDED-405A-4B4C-BA5B-E4B637CBE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02DD1-92D1-4EAC-A01F-95CB22A9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44534-253C-4E10-A019-654EE715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269FA-3BBC-4B14-95F0-8906EBF7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5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4E9BE-B6B8-461A-837E-60FA9B7B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52EE-207E-447D-B581-3E4A314C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10A7-191D-411B-8A2C-9C290E9A1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348D-5DEE-4EA8-A170-F99E222D4EE7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1ADDC-5A52-40C8-9504-D1EE47E67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BE370-BFF7-4E99-868A-E59D002E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D46F-750D-4CE1-B927-CF1D0B972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9D71F-0B72-4D63-8C62-0474A88F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" y="547629"/>
            <a:ext cx="6027222" cy="60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51FFA-7503-4E87-AE1A-3A607D208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33" y="547628"/>
            <a:ext cx="5951089" cy="60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63C515-C872-4332-8383-2882DE1C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4" y="559620"/>
            <a:ext cx="5932643" cy="5970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FDC82-F1EE-45B3-B6C2-79DE58D5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94" y="559620"/>
            <a:ext cx="5957649" cy="59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81663-D4AC-4CAA-BD6B-A41F0C1C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5" y="481853"/>
            <a:ext cx="6148651" cy="6058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07423-719B-44CB-90E4-503644F4D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86" y="481853"/>
            <a:ext cx="5906756" cy="60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4D374-8DD8-4C3A-9CAB-FBEC6D76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2" y="524884"/>
            <a:ext cx="5965787" cy="5965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209CE-2BC7-44B2-A488-1C124BCEC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529" y="524884"/>
            <a:ext cx="5857454" cy="59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54BF0-79B8-40E6-993A-829CDCEAE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343235"/>
            <a:ext cx="6218929" cy="6218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3B435-AABF-4547-AF35-11EAEC9B4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03" y="343235"/>
            <a:ext cx="5708080" cy="62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DC577-0A95-4BB4-90EC-0E6C177D4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98" y="340937"/>
            <a:ext cx="6043109" cy="6361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34D91-3C08-4D44-B09C-D3150AEA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55" y="340937"/>
            <a:ext cx="5766190" cy="63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ECC0F-850B-4F62-BE59-24C2610D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9" y="677731"/>
            <a:ext cx="6124239" cy="5798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C48A5-1101-419B-958A-4940537AD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82" y="677731"/>
            <a:ext cx="5668004" cy="57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0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73082-F05B-4CBB-9C4B-940CB02F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8" y="681486"/>
            <a:ext cx="5860061" cy="6009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5E63D2-FB13-45B7-81A2-E9DC36A6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31" y="681485"/>
            <a:ext cx="5615826" cy="60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3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C0202-C1A5-4F8D-AC44-031ACF431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6" y="752027"/>
            <a:ext cx="5567899" cy="5627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2D48B2-08F4-4FB5-9FE7-0C265A4BD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48" y="752027"/>
            <a:ext cx="5651351" cy="57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66633-D0B8-43FD-9414-D213E81E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5" y="413777"/>
            <a:ext cx="6117946" cy="61699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12D159-A762-478C-9C5B-3FDA48E9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50" y="413777"/>
            <a:ext cx="5742311" cy="61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67FC78-A7DE-4968-A175-6D0BFC34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0" y="435292"/>
            <a:ext cx="6138526" cy="6138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DFED0D-6151-42E6-92F0-28F3EE68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96" y="435291"/>
            <a:ext cx="5820297" cy="61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134427-8D5B-45C5-A424-03306A40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5" y="454343"/>
            <a:ext cx="6047460" cy="5946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960CD-33D9-4315-B21B-5C4BAA4F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85" y="454341"/>
            <a:ext cx="5984332" cy="59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1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Weatherhead</dc:creator>
  <cp:lastModifiedBy>A Allen</cp:lastModifiedBy>
  <cp:revision>2</cp:revision>
  <dcterms:created xsi:type="dcterms:W3CDTF">2020-12-02T11:35:23Z</dcterms:created>
  <dcterms:modified xsi:type="dcterms:W3CDTF">2020-12-04T14:34:05Z</dcterms:modified>
</cp:coreProperties>
</file>