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83" r:id="rId2"/>
    <p:sldId id="384" r:id="rId3"/>
    <p:sldId id="382" r:id="rId4"/>
    <p:sldId id="385" r:id="rId5"/>
    <p:sldId id="45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555BEE-E12E-4C42-8BB2-BE7AE50D90A0}" type="datetimeFigureOut">
              <a:rPr lang="en-GB" smtClean="0"/>
              <a:t>06/11/2020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AD9083-750D-499C-8A25-E12334EFD1C8}" type="slidenum">
              <a:rPr lang="en-GB" smtClean="0"/>
              <a:t>‹#›</a:t>
            </a:fld>
            <a:endParaRPr lang="en-GB"/>
          </a:p>
        </p:txBody>
      </p:sp>
    </p:spTree>
    <p:extLst>
      <p:ext uri="{BB962C8B-B14F-4D97-AF65-F5344CB8AC3E}">
        <p14:creationId xmlns:p14="http://schemas.microsoft.com/office/powerpoint/2010/main" val="2249823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Changed the pages””!!!!!</a:t>
            </a:r>
          </a:p>
        </p:txBody>
      </p:sp>
      <p:sp>
        <p:nvSpPr>
          <p:cNvPr id="4" name="Slide Number Placeholder 3"/>
          <p:cNvSpPr>
            <a:spLocks noGrp="1"/>
          </p:cNvSpPr>
          <p:nvPr>
            <p:ph type="sldNum" sz="quarter" idx="10"/>
          </p:nvPr>
        </p:nvSpPr>
        <p:spPr/>
        <p:txBody>
          <a:bodyPr/>
          <a:lstStyle/>
          <a:p>
            <a:fld id="{C57630CC-980E-4F6E-BDE4-BA4BA8B0D16D}" type="slidenum">
              <a:rPr lang="en-GB" smtClean="0"/>
              <a:t>2</a:t>
            </a:fld>
            <a:endParaRPr lang="en-GB" dirty="0"/>
          </a:p>
        </p:txBody>
      </p:sp>
    </p:spTree>
    <p:extLst>
      <p:ext uri="{BB962C8B-B14F-4D97-AF65-F5344CB8AC3E}">
        <p14:creationId xmlns:p14="http://schemas.microsoft.com/office/powerpoint/2010/main" val="1907474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9AD9B-5652-4F3C-BB64-0D232224FD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DCA9465-73C8-46E5-B6CC-15442C57D4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34128AC-6434-4A21-9C6B-74E189C614FE}"/>
              </a:ext>
            </a:extLst>
          </p:cNvPr>
          <p:cNvSpPr>
            <a:spLocks noGrp="1"/>
          </p:cNvSpPr>
          <p:nvPr>
            <p:ph type="dt" sz="half" idx="10"/>
          </p:nvPr>
        </p:nvSpPr>
        <p:spPr/>
        <p:txBody>
          <a:bodyPr/>
          <a:lstStyle/>
          <a:p>
            <a:fld id="{62BA5371-7430-4222-BCD6-C34CDE4FEE75}" type="datetimeFigureOut">
              <a:rPr lang="en-GB" smtClean="0"/>
              <a:t>06/11/2020</a:t>
            </a:fld>
            <a:endParaRPr lang="en-GB"/>
          </a:p>
        </p:txBody>
      </p:sp>
      <p:sp>
        <p:nvSpPr>
          <p:cNvPr id="5" name="Footer Placeholder 4">
            <a:extLst>
              <a:ext uri="{FF2B5EF4-FFF2-40B4-BE49-F238E27FC236}">
                <a16:creationId xmlns:a16="http://schemas.microsoft.com/office/drawing/2014/main" id="{D5A3779C-9F85-4407-B136-95BF0887E7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67DF54-6FC1-4987-B8C0-9C4DB913D952}"/>
              </a:ext>
            </a:extLst>
          </p:cNvPr>
          <p:cNvSpPr>
            <a:spLocks noGrp="1"/>
          </p:cNvSpPr>
          <p:nvPr>
            <p:ph type="sldNum" sz="quarter" idx="12"/>
          </p:nvPr>
        </p:nvSpPr>
        <p:spPr/>
        <p:txBody>
          <a:bodyPr/>
          <a:lstStyle/>
          <a:p>
            <a:fld id="{A52CB1D9-19FE-4EAB-B585-ED91126CCA3D}" type="slidenum">
              <a:rPr lang="en-GB" smtClean="0"/>
              <a:t>‹#›</a:t>
            </a:fld>
            <a:endParaRPr lang="en-GB"/>
          </a:p>
        </p:txBody>
      </p:sp>
    </p:spTree>
    <p:extLst>
      <p:ext uri="{BB962C8B-B14F-4D97-AF65-F5344CB8AC3E}">
        <p14:creationId xmlns:p14="http://schemas.microsoft.com/office/powerpoint/2010/main" val="270779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A810B-FF64-4C63-9E3F-2097966D009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393F3C-791A-4A40-9E23-BD9A6F503F5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A81C61-F6F8-4D8A-ADB5-D2D81758B501}"/>
              </a:ext>
            </a:extLst>
          </p:cNvPr>
          <p:cNvSpPr>
            <a:spLocks noGrp="1"/>
          </p:cNvSpPr>
          <p:nvPr>
            <p:ph type="dt" sz="half" idx="10"/>
          </p:nvPr>
        </p:nvSpPr>
        <p:spPr/>
        <p:txBody>
          <a:bodyPr/>
          <a:lstStyle/>
          <a:p>
            <a:fld id="{62BA5371-7430-4222-BCD6-C34CDE4FEE75}" type="datetimeFigureOut">
              <a:rPr lang="en-GB" smtClean="0"/>
              <a:t>06/11/2020</a:t>
            </a:fld>
            <a:endParaRPr lang="en-GB"/>
          </a:p>
        </p:txBody>
      </p:sp>
      <p:sp>
        <p:nvSpPr>
          <p:cNvPr id="5" name="Footer Placeholder 4">
            <a:extLst>
              <a:ext uri="{FF2B5EF4-FFF2-40B4-BE49-F238E27FC236}">
                <a16:creationId xmlns:a16="http://schemas.microsoft.com/office/drawing/2014/main" id="{BF887A23-A580-4CD5-BEED-F47D839E1E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F20840-205F-426D-9D9E-79ABC5A87304}"/>
              </a:ext>
            </a:extLst>
          </p:cNvPr>
          <p:cNvSpPr>
            <a:spLocks noGrp="1"/>
          </p:cNvSpPr>
          <p:nvPr>
            <p:ph type="sldNum" sz="quarter" idx="12"/>
          </p:nvPr>
        </p:nvSpPr>
        <p:spPr/>
        <p:txBody>
          <a:bodyPr/>
          <a:lstStyle/>
          <a:p>
            <a:fld id="{A52CB1D9-19FE-4EAB-B585-ED91126CCA3D}" type="slidenum">
              <a:rPr lang="en-GB" smtClean="0"/>
              <a:t>‹#›</a:t>
            </a:fld>
            <a:endParaRPr lang="en-GB"/>
          </a:p>
        </p:txBody>
      </p:sp>
    </p:spTree>
    <p:extLst>
      <p:ext uri="{BB962C8B-B14F-4D97-AF65-F5344CB8AC3E}">
        <p14:creationId xmlns:p14="http://schemas.microsoft.com/office/powerpoint/2010/main" val="1121845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101D32-FE3B-4F41-AEEC-CDC39F9A0B8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9EA03A3-FBE5-4874-ACB1-437B87A6B96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A5F5CC-3EB9-4AA8-A86B-455CED6C6CFF}"/>
              </a:ext>
            </a:extLst>
          </p:cNvPr>
          <p:cNvSpPr>
            <a:spLocks noGrp="1"/>
          </p:cNvSpPr>
          <p:nvPr>
            <p:ph type="dt" sz="half" idx="10"/>
          </p:nvPr>
        </p:nvSpPr>
        <p:spPr/>
        <p:txBody>
          <a:bodyPr/>
          <a:lstStyle/>
          <a:p>
            <a:fld id="{62BA5371-7430-4222-BCD6-C34CDE4FEE75}" type="datetimeFigureOut">
              <a:rPr lang="en-GB" smtClean="0"/>
              <a:t>06/11/2020</a:t>
            </a:fld>
            <a:endParaRPr lang="en-GB"/>
          </a:p>
        </p:txBody>
      </p:sp>
      <p:sp>
        <p:nvSpPr>
          <p:cNvPr id="5" name="Footer Placeholder 4">
            <a:extLst>
              <a:ext uri="{FF2B5EF4-FFF2-40B4-BE49-F238E27FC236}">
                <a16:creationId xmlns:a16="http://schemas.microsoft.com/office/drawing/2014/main" id="{321F33C3-ECB0-4DCE-9527-2A79FB73AC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296F5C-6993-4637-A7A6-FCAF37FEDAE8}"/>
              </a:ext>
            </a:extLst>
          </p:cNvPr>
          <p:cNvSpPr>
            <a:spLocks noGrp="1"/>
          </p:cNvSpPr>
          <p:nvPr>
            <p:ph type="sldNum" sz="quarter" idx="12"/>
          </p:nvPr>
        </p:nvSpPr>
        <p:spPr/>
        <p:txBody>
          <a:bodyPr/>
          <a:lstStyle/>
          <a:p>
            <a:fld id="{A52CB1D9-19FE-4EAB-B585-ED91126CCA3D}" type="slidenum">
              <a:rPr lang="en-GB" smtClean="0"/>
              <a:t>‹#›</a:t>
            </a:fld>
            <a:endParaRPr lang="en-GB"/>
          </a:p>
        </p:txBody>
      </p:sp>
    </p:spTree>
    <p:extLst>
      <p:ext uri="{BB962C8B-B14F-4D97-AF65-F5344CB8AC3E}">
        <p14:creationId xmlns:p14="http://schemas.microsoft.com/office/powerpoint/2010/main" val="2049722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8B954-99F5-48DB-A2FD-E39A08B9B0A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E3653F7-414B-4413-9626-08595DC9A6E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EF7DBE-E54D-4EE8-98DA-4EB6B6185AF3}"/>
              </a:ext>
            </a:extLst>
          </p:cNvPr>
          <p:cNvSpPr>
            <a:spLocks noGrp="1"/>
          </p:cNvSpPr>
          <p:nvPr>
            <p:ph type="dt" sz="half" idx="10"/>
          </p:nvPr>
        </p:nvSpPr>
        <p:spPr/>
        <p:txBody>
          <a:bodyPr/>
          <a:lstStyle/>
          <a:p>
            <a:fld id="{62BA5371-7430-4222-BCD6-C34CDE4FEE75}" type="datetimeFigureOut">
              <a:rPr lang="en-GB" smtClean="0"/>
              <a:t>06/11/2020</a:t>
            </a:fld>
            <a:endParaRPr lang="en-GB"/>
          </a:p>
        </p:txBody>
      </p:sp>
      <p:sp>
        <p:nvSpPr>
          <p:cNvPr id="5" name="Footer Placeholder 4">
            <a:extLst>
              <a:ext uri="{FF2B5EF4-FFF2-40B4-BE49-F238E27FC236}">
                <a16:creationId xmlns:a16="http://schemas.microsoft.com/office/drawing/2014/main" id="{7314BA19-401F-4254-A8AD-F849BC8712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BFA41C-9987-4827-8D69-B56BC448E14C}"/>
              </a:ext>
            </a:extLst>
          </p:cNvPr>
          <p:cNvSpPr>
            <a:spLocks noGrp="1"/>
          </p:cNvSpPr>
          <p:nvPr>
            <p:ph type="sldNum" sz="quarter" idx="12"/>
          </p:nvPr>
        </p:nvSpPr>
        <p:spPr/>
        <p:txBody>
          <a:bodyPr/>
          <a:lstStyle/>
          <a:p>
            <a:fld id="{A52CB1D9-19FE-4EAB-B585-ED91126CCA3D}" type="slidenum">
              <a:rPr lang="en-GB" smtClean="0"/>
              <a:t>‹#›</a:t>
            </a:fld>
            <a:endParaRPr lang="en-GB"/>
          </a:p>
        </p:txBody>
      </p:sp>
    </p:spTree>
    <p:extLst>
      <p:ext uri="{BB962C8B-B14F-4D97-AF65-F5344CB8AC3E}">
        <p14:creationId xmlns:p14="http://schemas.microsoft.com/office/powerpoint/2010/main" val="384477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1CC62-3488-4244-AB34-4F9DEE7039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258B7D1-64C6-4760-A829-339F9CD3DE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D688710-4CBA-483F-BC50-2068EC51054E}"/>
              </a:ext>
            </a:extLst>
          </p:cNvPr>
          <p:cNvSpPr>
            <a:spLocks noGrp="1"/>
          </p:cNvSpPr>
          <p:nvPr>
            <p:ph type="dt" sz="half" idx="10"/>
          </p:nvPr>
        </p:nvSpPr>
        <p:spPr/>
        <p:txBody>
          <a:bodyPr/>
          <a:lstStyle/>
          <a:p>
            <a:fld id="{62BA5371-7430-4222-BCD6-C34CDE4FEE75}" type="datetimeFigureOut">
              <a:rPr lang="en-GB" smtClean="0"/>
              <a:t>06/11/2020</a:t>
            </a:fld>
            <a:endParaRPr lang="en-GB"/>
          </a:p>
        </p:txBody>
      </p:sp>
      <p:sp>
        <p:nvSpPr>
          <p:cNvPr id="5" name="Footer Placeholder 4">
            <a:extLst>
              <a:ext uri="{FF2B5EF4-FFF2-40B4-BE49-F238E27FC236}">
                <a16:creationId xmlns:a16="http://schemas.microsoft.com/office/drawing/2014/main" id="{4CD2D3DD-64CC-4D58-84B4-AA0E226C83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2F31BF-02D1-41DF-BFC7-B7F0487172BC}"/>
              </a:ext>
            </a:extLst>
          </p:cNvPr>
          <p:cNvSpPr>
            <a:spLocks noGrp="1"/>
          </p:cNvSpPr>
          <p:nvPr>
            <p:ph type="sldNum" sz="quarter" idx="12"/>
          </p:nvPr>
        </p:nvSpPr>
        <p:spPr/>
        <p:txBody>
          <a:bodyPr/>
          <a:lstStyle/>
          <a:p>
            <a:fld id="{A52CB1D9-19FE-4EAB-B585-ED91126CCA3D}" type="slidenum">
              <a:rPr lang="en-GB" smtClean="0"/>
              <a:t>‹#›</a:t>
            </a:fld>
            <a:endParaRPr lang="en-GB"/>
          </a:p>
        </p:txBody>
      </p:sp>
    </p:spTree>
    <p:extLst>
      <p:ext uri="{BB962C8B-B14F-4D97-AF65-F5344CB8AC3E}">
        <p14:creationId xmlns:p14="http://schemas.microsoft.com/office/powerpoint/2010/main" val="1406898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F4703-A6E4-477F-A4B7-89BBF3F597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8E53FFE-D532-4FA3-BC3B-3E84484841B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384C611-3144-472F-B1D7-2A9461A4333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3D7DB3D-A431-42A0-A877-254EDC89780F}"/>
              </a:ext>
            </a:extLst>
          </p:cNvPr>
          <p:cNvSpPr>
            <a:spLocks noGrp="1"/>
          </p:cNvSpPr>
          <p:nvPr>
            <p:ph type="dt" sz="half" idx="10"/>
          </p:nvPr>
        </p:nvSpPr>
        <p:spPr/>
        <p:txBody>
          <a:bodyPr/>
          <a:lstStyle/>
          <a:p>
            <a:fld id="{62BA5371-7430-4222-BCD6-C34CDE4FEE75}" type="datetimeFigureOut">
              <a:rPr lang="en-GB" smtClean="0"/>
              <a:t>06/11/2020</a:t>
            </a:fld>
            <a:endParaRPr lang="en-GB"/>
          </a:p>
        </p:txBody>
      </p:sp>
      <p:sp>
        <p:nvSpPr>
          <p:cNvPr id="6" name="Footer Placeholder 5">
            <a:extLst>
              <a:ext uri="{FF2B5EF4-FFF2-40B4-BE49-F238E27FC236}">
                <a16:creationId xmlns:a16="http://schemas.microsoft.com/office/drawing/2014/main" id="{021453A4-2A10-4081-8D36-4ABF2A7E17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86CBDD-BA89-4305-B331-221B8ECDBCEC}"/>
              </a:ext>
            </a:extLst>
          </p:cNvPr>
          <p:cNvSpPr>
            <a:spLocks noGrp="1"/>
          </p:cNvSpPr>
          <p:nvPr>
            <p:ph type="sldNum" sz="quarter" idx="12"/>
          </p:nvPr>
        </p:nvSpPr>
        <p:spPr/>
        <p:txBody>
          <a:bodyPr/>
          <a:lstStyle/>
          <a:p>
            <a:fld id="{A52CB1D9-19FE-4EAB-B585-ED91126CCA3D}" type="slidenum">
              <a:rPr lang="en-GB" smtClean="0"/>
              <a:t>‹#›</a:t>
            </a:fld>
            <a:endParaRPr lang="en-GB"/>
          </a:p>
        </p:txBody>
      </p:sp>
    </p:spTree>
    <p:extLst>
      <p:ext uri="{BB962C8B-B14F-4D97-AF65-F5344CB8AC3E}">
        <p14:creationId xmlns:p14="http://schemas.microsoft.com/office/powerpoint/2010/main" val="224388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A8AE1-143C-4575-852B-D999C5708A8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2E6047-859A-4C6A-BE30-C51FFF1F23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ACAD997-AABC-486E-BAAD-62885B8AB67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5C8B135-F9E1-46BB-8512-27F9709C72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86DFEAB-DE27-4D84-9996-F58F8680CC0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D20FF2B-ADCF-4C60-88DD-964B3FC2971A}"/>
              </a:ext>
            </a:extLst>
          </p:cNvPr>
          <p:cNvSpPr>
            <a:spLocks noGrp="1"/>
          </p:cNvSpPr>
          <p:nvPr>
            <p:ph type="dt" sz="half" idx="10"/>
          </p:nvPr>
        </p:nvSpPr>
        <p:spPr/>
        <p:txBody>
          <a:bodyPr/>
          <a:lstStyle/>
          <a:p>
            <a:fld id="{62BA5371-7430-4222-BCD6-C34CDE4FEE75}" type="datetimeFigureOut">
              <a:rPr lang="en-GB" smtClean="0"/>
              <a:t>06/11/2020</a:t>
            </a:fld>
            <a:endParaRPr lang="en-GB"/>
          </a:p>
        </p:txBody>
      </p:sp>
      <p:sp>
        <p:nvSpPr>
          <p:cNvPr id="8" name="Footer Placeholder 7">
            <a:extLst>
              <a:ext uri="{FF2B5EF4-FFF2-40B4-BE49-F238E27FC236}">
                <a16:creationId xmlns:a16="http://schemas.microsoft.com/office/drawing/2014/main" id="{16983F45-5D60-4DE1-A059-E58DDFBB153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FA12A51-A790-4D9F-B2E8-0808BDFADF5F}"/>
              </a:ext>
            </a:extLst>
          </p:cNvPr>
          <p:cNvSpPr>
            <a:spLocks noGrp="1"/>
          </p:cNvSpPr>
          <p:nvPr>
            <p:ph type="sldNum" sz="quarter" idx="12"/>
          </p:nvPr>
        </p:nvSpPr>
        <p:spPr/>
        <p:txBody>
          <a:bodyPr/>
          <a:lstStyle/>
          <a:p>
            <a:fld id="{A52CB1D9-19FE-4EAB-B585-ED91126CCA3D}" type="slidenum">
              <a:rPr lang="en-GB" smtClean="0"/>
              <a:t>‹#›</a:t>
            </a:fld>
            <a:endParaRPr lang="en-GB"/>
          </a:p>
        </p:txBody>
      </p:sp>
    </p:spTree>
    <p:extLst>
      <p:ext uri="{BB962C8B-B14F-4D97-AF65-F5344CB8AC3E}">
        <p14:creationId xmlns:p14="http://schemas.microsoft.com/office/powerpoint/2010/main" val="1898698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023BE-5B83-4012-A528-D40CA12B937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24C2785-5FC0-47FC-A791-D84D2CEE8BA1}"/>
              </a:ext>
            </a:extLst>
          </p:cNvPr>
          <p:cNvSpPr>
            <a:spLocks noGrp="1"/>
          </p:cNvSpPr>
          <p:nvPr>
            <p:ph type="dt" sz="half" idx="10"/>
          </p:nvPr>
        </p:nvSpPr>
        <p:spPr/>
        <p:txBody>
          <a:bodyPr/>
          <a:lstStyle/>
          <a:p>
            <a:fld id="{62BA5371-7430-4222-BCD6-C34CDE4FEE75}" type="datetimeFigureOut">
              <a:rPr lang="en-GB" smtClean="0"/>
              <a:t>06/11/2020</a:t>
            </a:fld>
            <a:endParaRPr lang="en-GB"/>
          </a:p>
        </p:txBody>
      </p:sp>
      <p:sp>
        <p:nvSpPr>
          <p:cNvPr id="4" name="Footer Placeholder 3">
            <a:extLst>
              <a:ext uri="{FF2B5EF4-FFF2-40B4-BE49-F238E27FC236}">
                <a16:creationId xmlns:a16="http://schemas.microsoft.com/office/drawing/2014/main" id="{AA012758-DD55-43DE-9A77-8CEB2D2DD4E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F4AA62E-7A31-4110-9C92-569A990390DB}"/>
              </a:ext>
            </a:extLst>
          </p:cNvPr>
          <p:cNvSpPr>
            <a:spLocks noGrp="1"/>
          </p:cNvSpPr>
          <p:nvPr>
            <p:ph type="sldNum" sz="quarter" idx="12"/>
          </p:nvPr>
        </p:nvSpPr>
        <p:spPr/>
        <p:txBody>
          <a:bodyPr/>
          <a:lstStyle/>
          <a:p>
            <a:fld id="{A52CB1D9-19FE-4EAB-B585-ED91126CCA3D}" type="slidenum">
              <a:rPr lang="en-GB" smtClean="0"/>
              <a:t>‹#›</a:t>
            </a:fld>
            <a:endParaRPr lang="en-GB"/>
          </a:p>
        </p:txBody>
      </p:sp>
    </p:spTree>
    <p:extLst>
      <p:ext uri="{BB962C8B-B14F-4D97-AF65-F5344CB8AC3E}">
        <p14:creationId xmlns:p14="http://schemas.microsoft.com/office/powerpoint/2010/main" val="609488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A68D14-A547-4DD0-9876-283FA3B164FA}"/>
              </a:ext>
            </a:extLst>
          </p:cNvPr>
          <p:cNvSpPr>
            <a:spLocks noGrp="1"/>
          </p:cNvSpPr>
          <p:nvPr>
            <p:ph type="dt" sz="half" idx="10"/>
          </p:nvPr>
        </p:nvSpPr>
        <p:spPr/>
        <p:txBody>
          <a:bodyPr/>
          <a:lstStyle/>
          <a:p>
            <a:fld id="{62BA5371-7430-4222-BCD6-C34CDE4FEE75}" type="datetimeFigureOut">
              <a:rPr lang="en-GB" smtClean="0"/>
              <a:t>06/11/2020</a:t>
            </a:fld>
            <a:endParaRPr lang="en-GB"/>
          </a:p>
        </p:txBody>
      </p:sp>
      <p:sp>
        <p:nvSpPr>
          <p:cNvPr id="3" name="Footer Placeholder 2">
            <a:extLst>
              <a:ext uri="{FF2B5EF4-FFF2-40B4-BE49-F238E27FC236}">
                <a16:creationId xmlns:a16="http://schemas.microsoft.com/office/drawing/2014/main" id="{0240F1A2-2BD8-49A4-8B24-3572A26D6F9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A5F639-75AA-443D-B24F-206A490BEB66}"/>
              </a:ext>
            </a:extLst>
          </p:cNvPr>
          <p:cNvSpPr>
            <a:spLocks noGrp="1"/>
          </p:cNvSpPr>
          <p:nvPr>
            <p:ph type="sldNum" sz="quarter" idx="12"/>
          </p:nvPr>
        </p:nvSpPr>
        <p:spPr/>
        <p:txBody>
          <a:bodyPr/>
          <a:lstStyle/>
          <a:p>
            <a:fld id="{A52CB1D9-19FE-4EAB-B585-ED91126CCA3D}" type="slidenum">
              <a:rPr lang="en-GB" smtClean="0"/>
              <a:t>‹#›</a:t>
            </a:fld>
            <a:endParaRPr lang="en-GB"/>
          </a:p>
        </p:txBody>
      </p:sp>
    </p:spTree>
    <p:extLst>
      <p:ext uri="{BB962C8B-B14F-4D97-AF65-F5344CB8AC3E}">
        <p14:creationId xmlns:p14="http://schemas.microsoft.com/office/powerpoint/2010/main" val="2767904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0ED45-D018-40B4-98C8-610415ABFC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1FCA398-5FF5-44EB-A095-B5BDFE40E6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B8D80A3-CDED-4705-85C9-7F4EC2A02D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DBECC58-0157-44C5-B613-8D70A8D725F8}"/>
              </a:ext>
            </a:extLst>
          </p:cNvPr>
          <p:cNvSpPr>
            <a:spLocks noGrp="1"/>
          </p:cNvSpPr>
          <p:nvPr>
            <p:ph type="dt" sz="half" idx="10"/>
          </p:nvPr>
        </p:nvSpPr>
        <p:spPr/>
        <p:txBody>
          <a:bodyPr/>
          <a:lstStyle/>
          <a:p>
            <a:fld id="{62BA5371-7430-4222-BCD6-C34CDE4FEE75}" type="datetimeFigureOut">
              <a:rPr lang="en-GB" smtClean="0"/>
              <a:t>06/11/2020</a:t>
            </a:fld>
            <a:endParaRPr lang="en-GB"/>
          </a:p>
        </p:txBody>
      </p:sp>
      <p:sp>
        <p:nvSpPr>
          <p:cNvPr id="6" name="Footer Placeholder 5">
            <a:extLst>
              <a:ext uri="{FF2B5EF4-FFF2-40B4-BE49-F238E27FC236}">
                <a16:creationId xmlns:a16="http://schemas.microsoft.com/office/drawing/2014/main" id="{4A87156D-6414-4368-985C-3261A9B7E0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910E85-11F2-44E1-8DDB-EA05AA721FE1}"/>
              </a:ext>
            </a:extLst>
          </p:cNvPr>
          <p:cNvSpPr>
            <a:spLocks noGrp="1"/>
          </p:cNvSpPr>
          <p:nvPr>
            <p:ph type="sldNum" sz="quarter" idx="12"/>
          </p:nvPr>
        </p:nvSpPr>
        <p:spPr/>
        <p:txBody>
          <a:bodyPr/>
          <a:lstStyle/>
          <a:p>
            <a:fld id="{A52CB1D9-19FE-4EAB-B585-ED91126CCA3D}" type="slidenum">
              <a:rPr lang="en-GB" smtClean="0"/>
              <a:t>‹#›</a:t>
            </a:fld>
            <a:endParaRPr lang="en-GB"/>
          </a:p>
        </p:txBody>
      </p:sp>
    </p:spTree>
    <p:extLst>
      <p:ext uri="{BB962C8B-B14F-4D97-AF65-F5344CB8AC3E}">
        <p14:creationId xmlns:p14="http://schemas.microsoft.com/office/powerpoint/2010/main" val="69748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8301B-43DF-49CB-9A29-265E56F131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986F11F-73D2-4399-A617-72715A83A8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EE79C75-E50A-4C45-B08D-A4AF9F09AC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8BD09CB-B697-4BA5-85CB-DD019B20CE21}"/>
              </a:ext>
            </a:extLst>
          </p:cNvPr>
          <p:cNvSpPr>
            <a:spLocks noGrp="1"/>
          </p:cNvSpPr>
          <p:nvPr>
            <p:ph type="dt" sz="half" idx="10"/>
          </p:nvPr>
        </p:nvSpPr>
        <p:spPr/>
        <p:txBody>
          <a:bodyPr/>
          <a:lstStyle/>
          <a:p>
            <a:fld id="{62BA5371-7430-4222-BCD6-C34CDE4FEE75}" type="datetimeFigureOut">
              <a:rPr lang="en-GB" smtClean="0"/>
              <a:t>06/11/2020</a:t>
            </a:fld>
            <a:endParaRPr lang="en-GB"/>
          </a:p>
        </p:txBody>
      </p:sp>
      <p:sp>
        <p:nvSpPr>
          <p:cNvPr id="6" name="Footer Placeholder 5">
            <a:extLst>
              <a:ext uri="{FF2B5EF4-FFF2-40B4-BE49-F238E27FC236}">
                <a16:creationId xmlns:a16="http://schemas.microsoft.com/office/drawing/2014/main" id="{45896134-AEA1-4F0A-AF93-4369393DC2B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D83C30-E2BB-4301-968F-0C03B75978FD}"/>
              </a:ext>
            </a:extLst>
          </p:cNvPr>
          <p:cNvSpPr>
            <a:spLocks noGrp="1"/>
          </p:cNvSpPr>
          <p:nvPr>
            <p:ph type="sldNum" sz="quarter" idx="12"/>
          </p:nvPr>
        </p:nvSpPr>
        <p:spPr/>
        <p:txBody>
          <a:bodyPr/>
          <a:lstStyle/>
          <a:p>
            <a:fld id="{A52CB1D9-19FE-4EAB-B585-ED91126CCA3D}" type="slidenum">
              <a:rPr lang="en-GB" smtClean="0"/>
              <a:t>‹#›</a:t>
            </a:fld>
            <a:endParaRPr lang="en-GB"/>
          </a:p>
        </p:txBody>
      </p:sp>
    </p:spTree>
    <p:extLst>
      <p:ext uri="{BB962C8B-B14F-4D97-AF65-F5344CB8AC3E}">
        <p14:creationId xmlns:p14="http://schemas.microsoft.com/office/powerpoint/2010/main" val="1729095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EA45E0-68C1-4554-924E-8708EE931D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3804C4C-10DA-4F83-9AF0-A8328F22A7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078DFA-CC8D-47CD-9C76-655CFBA188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A5371-7430-4222-BCD6-C34CDE4FEE75}" type="datetimeFigureOut">
              <a:rPr lang="en-GB" smtClean="0"/>
              <a:t>06/11/2020</a:t>
            </a:fld>
            <a:endParaRPr lang="en-GB"/>
          </a:p>
        </p:txBody>
      </p:sp>
      <p:sp>
        <p:nvSpPr>
          <p:cNvPr id="5" name="Footer Placeholder 4">
            <a:extLst>
              <a:ext uri="{FF2B5EF4-FFF2-40B4-BE49-F238E27FC236}">
                <a16:creationId xmlns:a16="http://schemas.microsoft.com/office/drawing/2014/main" id="{33407BC0-8874-4473-AC6D-0F2334E801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9CEBD88-41FA-4D0E-916C-25E2FB0B15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2CB1D9-19FE-4EAB-B585-ED91126CCA3D}" type="slidenum">
              <a:rPr lang="en-GB" smtClean="0"/>
              <a:t>‹#›</a:t>
            </a:fld>
            <a:endParaRPr lang="en-GB"/>
          </a:p>
        </p:txBody>
      </p:sp>
    </p:spTree>
    <p:extLst>
      <p:ext uri="{BB962C8B-B14F-4D97-AF65-F5344CB8AC3E}">
        <p14:creationId xmlns:p14="http://schemas.microsoft.com/office/powerpoint/2010/main" val="1848977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3512" y="476672"/>
            <a:ext cx="8352928" cy="4752528"/>
          </a:xfrm>
        </p:spPr>
        <p:txBody>
          <a:bodyPr/>
          <a:lstStyle/>
          <a:p>
            <a:r>
              <a:rPr lang="en-GB" u="sng" dirty="0">
                <a:solidFill>
                  <a:schemeClr val="tx1"/>
                </a:solidFill>
              </a:rPr>
              <a:t>The death of Tiny Tim</a:t>
            </a:r>
            <a:br>
              <a:rPr lang="en-GB" u="sng" dirty="0">
                <a:solidFill>
                  <a:schemeClr val="tx1"/>
                </a:solidFill>
              </a:rPr>
            </a:br>
            <a:r>
              <a:rPr lang="en-GB" sz="4000" dirty="0"/>
              <a:t>LO: To understand how innocent people suffer as the result of others’ greed.</a:t>
            </a:r>
            <a:br>
              <a:rPr lang="en-GB" sz="4000" dirty="0"/>
            </a:br>
            <a:r>
              <a:rPr lang="en-GB" sz="4000" dirty="0"/>
              <a:t>ST: I can comment on the author’s craft.</a:t>
            </a:r>
            <a:endParaRPr lang="en-GB" u="sng" dirty="0">
              <a:solidFill>
                <a:schemeClr val="tx1"/>
              </a:solidFill>
            </a:endParaRPr>
          </a:p>
        </p:txBody>
      </p:sp>
      <p:sp>
        <p:nvSpPr>
          <p:cNvPr id="3" name="Rectangle 2"/>
          <p:cNvSpPr/>
          <p:nvPr/>
        </p:nvSpPr>
        <p:spPr>
          <a:xfrm>
            <a:off x="1596008" y="6381328"/>
            <a:ext cx="8460432" cy="476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i="1" dirty="0">
                <a:solidFill>
                  <a:schemeClr val="tx1"/>
                </a:solidFill>
              </a:rPr>
              <a:t>Key words</a:t>
            </a:r>
            <a:r>
              <a:rPr lang="en-GB" b="1" i="1" dirty="0">
                <a:solidFill>
                  <a:schemeClr val="tx1"/>
                </a:solidFill>
                <a:latin typeface="+mj-lt"/>
              </a:rPr>
              <a:t>:     epiphany            realisation           poverty      climax            burden</a:t>
            </a:r>
          </a:p>
          <a:p>
            <a:r>
              <a:rPr lang="en-GB" b="1" i="1" dirty="0">
                <a:solidFill>
                  <a:schemeClr val="tx1"/>
                </a:solidFill>
                <a:latin typeface="+mj-lt"/>
              </a:rPr>
              <a:t>          surplus population             misery             foreshadow                 human nature   </a:t>
            </a:r>
          </a:p>
        </p:txBody>
      </p:sp>
    </p:spTree>
    <p:extLst>
      <p:ext uri="{BB962C8B-B14F-4D97-AF65-F5344CB8AC3E}">
        <p14:creationId xmlns:p14="http://schemas.microsoft.com/office/powerpoint/2010/main" val="176862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Let’s read: Page 85 - 91</a:t>
            </a:r>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98950" y="1988840"/>
            <a:ext cx="7072214" cy="3960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596008" y="6381328"/>
            <a:ext cx="8460432" cy="476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i="1" dirty="0">
                <a:solidFill>
                  <a:schemeClr val="tx1"/>
                </a:solidFill>
              </a:rPr>
              <a:t>Key words</a:t>
            </a:r>
            <a:r>
              <a:rPr lang="en-GB" b="1" i="1" dirty="0">
                <a:solidFill>
                  <a:schemeClr val="tx1"/>
                </a:solidFill>
                <a:latin typeface="+mj-lt"/>
              </a:rPr>
              <a:t>:     epiphany            realisation           poverty      climax            burden</a:t>
            </a:r>
          </a:p>
          <a:p>
            <a:r>
              <a:rPr lang="en-GB" b="1" i="1" dirty="0">
                <a:solidFill>
                  <a:schemeClr val="tx1"/>
                </a:solidFill>
                <a:latin typeface="+mj-lt"/>
              </a:rPr>
              <a:t>          surplus population             misery             foreshadow                 human nature   </a:t>
            </a:r>
          </a:p>
        </p:txBody>
      </p:sp>
    </p:spTree>
    <p:extLst>
      <p:ext uri="{BB962C8B-B14F-4D97-AF65-F5344CB8AC3E}">
        <p14:creationId xmlns:p14="http://schemas.microsoft.com/office/powerpoint/2010/main" val="3032620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260648"/>
            <a:ext cx="8136904" cy="1800200"/>
          </a:xfrm>
        </p:spPr>
        <p:txBody>
          <a:bodyPr/>
          <a:lstStyle/>
          <a:p>
            <a:r>
              <a:rPr lang="en-GB" sz="4000" dirty="0"/>
              <a:t>Tiny Tim’s death is foreshadowed by the Ghost of Christmas Yet to Come. If things do not change he will die.</a:t>
            </a:r>
          </a:p>
        </p:txBody>
      </p:sp>
      <p:sp>
        <p:nvSpPr>
          <p:cNvPr id="5" name="Rectangle 4"/>
          <p:cNvSpPr/>
          <p:nvPr/>
        </p:nvSpPr>
        <p:spPr>
          <a:xfrm>
            <a:off x="1596008" y="6381328"/>
            <a:ext cx="8460432" cy="476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i="1" dirty="0">
                <a:solidFill>
                  <a:schemeClr val="tx1"/>
                </a:solidFill>
              </a:rPr>
              <a:t>Key words</a:t>
            </a:r>
            <a:r>
              <a:rPr lang="en-GB" b="1" i="1" dirty="0">
                <a:solidFill>
                  <a:schemeClr val="tx1"/>
                </a:solidFill>
                <a:latin typeface="+mj-lt"/>
              </a:rPr>
              <a:t>:     epiphany            realisation           poverty      climax            burden</a:t>
            </a:r>
          </a:p>
          <a:p>
            <a:r>
              <a:rPr lang="en-GB" b="1" i="1" dirty="0">
                <a:solidFill>
                  <a:schemeClr val="tx1"/>
                </a:solidFill>
                <a:latin typeface="+mj-lt"/>
              </a:rPr>
              <a:t>          surplus population             misery             foreshadow                 human nature   </a:t>
            </a:r>
          </a:p>
        </p:txBody>
      </p:sp>
      <p:sp>
        <p:nvSpPr>
          <p:cNvPr id="3" name="Content Placeholder 2"/>
          <p:cNvSpPr>
            <a:spLocks noGrp="1"/>
          </p:cNvSpPr>
          <p:nvPr>
            <p:ph idx="1"/>
          </p:nvPr>
        </p:nvSpPr>
        <p:spPr>
          <a:xfrm>
            <a:off x="1847528" y="2204864"/>
            <a:ext cx="7848872" cy="3475856"/>
          </a:xfrm>
        </p:spPr>
        <p:txBody>
          <a:bodyPr>
            <a:noAutofit/>
          </a:bodyPr>
          <a:lstStyle/>
          <a:p>
            <a:r>
              <a:rPr lang="en-GB" sz="2400" dirty="0"/>
              <a:t>How does Dickens show a stark contrast with the death we have already seen in this Stave?</a:t>
            </a:r>
          </a:p>
          <a:p>
            <a:r>
              <a:rPr lang="en-GB" sz="2400" dirty="0"/>
              <a:t>How does Dickens present the Cratchit family now in comparison to the energetic and lively family we met in Stave 3?</a:t>
            </a:r>
          </a:p>
          <a:p>
            <a:r>
              <a:rPr lang="en-GB" sz="2400" dirty="0"/>
              <a:t>What part does Fred play in this part of the Stave? How does it remind us of Dickens message?</a:t>
            </a:r>
          </a:p>
          <a:p>
            <a:r>
              <a:rPr lang="en-GB" sz="2400" dirty="0"/>
              <a:t>What is the function of Tiny Tim in the novella? Could you say he has a sacrificial function to redeem Scrooge?</a:t>
            </a:r>
          </a:p>
        </p:txBody>
      </p:sp>
      <p:sp>
        <p:nvSpPr>
          <p:cNvPr id="4" name="Rounded Rectangle 3"/>
          <p:cNvSpPr/>
          <p:nvPr/>
        </p:nvSpPr>
        <p:spPr>
          <a:xfrm>
            <a:off x="1775520" y="5650756"/>
            <a:ext cx="7848872" cy="58470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rPr>
              <a:t>YOU MUST ANSWER IN FULL SENTENCES!</a:t>
            </a:r>
          </a:p>
        </p:txBody>
      </p:sp>
    </p:spTree>
    <p:extLst>
      <p:ext uri="{BB962C8B-B14F-4D97-AF65-F5344CB8AC3E}">
        <p14:creationId xmlns:p14="http://schemas.microsoft.com/office/powerpoint/2010/main" val="4015241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Scrooge’s gravestone. A contrast to Tiny Tim's.</a:t>
            </a:r>
          </a:p>
        </p:txBody>
      </p:sp>
      <p:sp>
        <p:nvSpPr>
          <p:cNvPr id="3" name="Content Placeholder 2"/>
          <p:cNvSpPr>
            <a:spLocks noGrp="1"/>
          </p:cNvSpPr>
          <p:nvPr>
            <p:ph idx="1"/>
          </p:nvPr>
        </p:nvSpPr>
        <p:spPr>
          <a:xfrm>
            <a:off x="1981200" y="1600200"/>
            <a:ext cx="7620000" cy="2332856"/>
          </a:xfrm>
          <a:solidFill>
            <a:schemeClr val="accent3">
              <a:lumMod val="60000"/>
              <a:lumOff val="40000"/>
            </a:schemeClr>
          </a:solidFill>
        </p:spPr>
        <p:txBody>
          <a:bodyPr>
            <a:normAutofit/>
          </a:bodyPr>
          <a:lstStyle/>
          <a:p>
            <a:r>
              <a:rPr lang="en-GB" sz="3200" dirty="0"/>
              <a:t>What, in your opinion, has made Scrooge vow to change?</a:t>
            </a:r>
          </a:p>
          <a:p>
            <a:r>
              <a:rPr lang="en-GB" sz="3200" dirty="0"/>
              <a:t>How has Dickens created structure to keep the tension to the very end of the Stave?</a:t>
            </a:r>
          </a:p>
        </p:txBody>
      </p:sp>
      <p:sp>
        <p:nvSpPr>
          <p:cNvPr id="4" name="Rectangle 3"/>
          <p:cNvSpPr/>
          <p:nvPr/>
        </p:nvSpPr>
        <p:spPr>
          <a:xfrm>
            <a:off x="1991544" y="4149080"/>
            <a:ext cx="7632848" cy="216024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We have already worked out that the dead man is Scrooge before  Scrooge admits it to himself. It helps a reader feel superior to Scrooge and therefore less likely to  make the same errors in their life choices. It increase tension in the scene and allows  the Stave to finish on a </a:t>
            </a:r>
            <a:r>
              <a:rPr lang="en-GB" sz="2000" b="1" i="1" dirty="0">
                <a:solidFill>
                  <a:schemeClr val="tx1"/>
                </a:solidFill>
              </a:rPr>
              <a:t>climax </a:t>
            </a:r>
            <a:r>
              <a:rPr lang="en-GB" sz="2000" dirty="0">
                <a:solidFill>
                  <a:schemeClr val="tx1"/>
                </a:solidFill>
              </a:rPr>
              <a:t>of realisation, or </a:t>
            </a:r>
            <a:r>
              <a:rPr lang="en-GB" sz="2000" b="1" i="1" dirty="0">
                <a:solidFill>
                  <a:schemeClr val="tx1"/>
                </a:solidFill>
              </a:rPr>
              <a:t>epiphany</a:t>
            </a:r>
            <a:r>
              <a:rPr lang="en-GB" sz="2000" dirty="0">
                <a:solidFill>
                  <a:schemeClr val="tx1"/>
                </a:solidFill>
              </a:rPr>
              <a:t> , for Scrooge.</a:t>
            </a:r>
          </a:p>
        </p:txBody>
      </p:sp>
      <p:sp>
        <p:nvSpPr>
          <p:cNvPr id="5" name="Rectangle 4"/>
          <p:cNvSpPr/>
          <p:nvPr/>
        </p:nvSpPr>
        <p:spPr>
          <a:xfrm>
            <a:off x="1596008" y="6381328"/>
            <a:ext cx="8460432" cy="476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i="1" dirty="0">
                <a:solidFill>
                  <a:schemeClr val="tx1"/>
                </a:solidFill>
              </a:rPr>
              <a:t>Key words</a:t>
            </a:r>
            <a:r>
              <a:rPr lang="en-GB" b="1" i="1" dirty="0">
                <a:solidFill>
                  <a:schemeClr val="tx1"/>
                </a:solidFill>
                <a:latin typeface="+mj-lt"/>
              </a:rPr>
              <a:t>:     epiphany            realisation           poverty      climax            burden</a:t>
            </a:r>
          </a:p>
          <a:p>
            <a:r>
              <a:rPr lang="en-GB" b="1" i="1" dirty="0">
                <a:solidFill>
                  <a:schemeClr val="tx1"/>
                </a:solidFill>
                <a:latin typeface="+mj-lt"/>
              </a:rPr>
              <a:t>          surplus population             misery             foreshadow                 human nature   </a:t>
            </a:r>
          </a:p>
        </p:txBody>
      </p:sp>
    </p:spTree>
    <p:extLst>
      <p:ext uri="{BB962C8B-B14F-4D97-AF65-F5344CB8AC3E}">
        <p14:creationId xmlns:p14="http://schemas.microsoft.com/office/powerpoint/2010/main" val="2655978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529" y="404665"/>
            <a:ext cx="7125113" cy="924475"/>
          </a:xfrm>
        </p:spPr>
        <p:txBody>
          <a:bodyPr>
            <a:normAutofit fontScale="90000"/>
          </a:bodyPr>
          <a:lstStyle/>
          <a:p>
            <a:r>
              <a:rPr lang="en-AU" sz="6600" dirty="0">
                <a:latin typeface="Little Lord Fontleroy NF" pitchFamily="18" charset="0"/>
              </a:rPr>
              <a:t>Scrooge’s transformation</a:t>
            </a:r>
          </a:p>
        </p:txBody>
      </p:sp>
      <p:sp>
        <p:nvSpPr>
          <p:cNvPr id="3" name="Content Placeholder 2"/>
          <p:cNvSpPr>
            <a:spLocks noGrp="1"/>
          </p:cNvSpPr>
          <p:nvPr>
            <p:ph idx="1"/>
          </p:nvPr>
        </p:nvSpPr>
        <p:spPr>
          <a:xfrm>
            <a:off x="1524000" y="1807362"/>
            <a:ext cx="8460432" cy="5050639"/>
          </a:xfrm>
        </p:spPr>
        <p:txBody>
          <a:bodyPr>
            <a:normAutofit/>
          </a:bodyPr>
          <a:lstStyle/>
          <a:p>
            <a:pPr>
              <a:buNone/>
            </a:pPr>
            <a:r>
              <a:rPr lang="en-AU" b="1" dirty="0">
                <a:latin typeface="Garamond" pitchFamily="18" charset="0"/>
              </a:rPr>
              <a:t>Possible essay topic: Why does Scrooge change? Find evidence for the following suggestions:</a:t>
            </a:r>
          </a:p>
          <a:p>
            <a:r>
              <a:rPr lang="en-AU" dirty="0">
                <a:latin typeface="Garamond" pitchFamily="18" charset="0"/>
              </a:rPr>
              <a:t>he changes because he selfishly wants to avoid dying alone and forgotten</a:t>
            </a:r>
          </a:p>
          <a:p>
            <a:r>
              <a:rPr lang="en-AU" dirty="0">
                <a:latin typeface="Garamond" pitchFamily="18" charset="0"/>
              </a:rPr>
              <a:t>he changes because he genuinely wants to improve life for others</a:t>
            </a:r>
          </a:p>
          <a:p>
            <a:r>
              <a:rPr lang="en-AU" dirty="0">
                <a:latin typeface="Garamond" pitchFamily="18" charset="0"/>
              </a:rPr>
              <a:t>he changes because he is fearful of his predicted afterlife</a:t>
            </a:r>
          </a:p>
          <a:p>
            <a:r>
              <a:rPr lang="en-AU" dirty="0">
                <a:latin typeface="Garamond" pitchFamily="18" charset="0"/>
              </a:rPr>
              <a:t>he changes because he feels guilty about his past actions and wants to alleviate this guilt</a:t>
            </a:r>
          </a:p>
          <a:p>
            <a:r>
              <a:rPr lang="en-AU" dirty="0">
                <a:latin typeface="Garamond" pitchFamily="18" charset="0"/>
              </a:rPr>
              <a:t>other reasons?</a:t>
            </a:r>
          </a:p>
          <a:p>
            <a:endParaRPr lang="en-AU" dirty="0"/>
          </a:p>
        </p:txBody>
      </p:sp>
    </p:spTree>
    <p:extLst>
      <p:ext uri="{BB962C8B-B14F-4D97-AF65-F5344CB8AC3E}">
        <p14:creationId xmlns:p14="http://schemas.microsoft.com/office/powerpoint/2010/main" val="3806700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392</Words>
  <Application>Microsoft Office PowerPoint</Application>
  <PresentationFormat>Widescreen</PresentationFormat>
  <Paragraphs>29</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Garamond</vt:lpstr>
      <vt:lpstr>Little Lord Fontleroy NF</vt:lpstr>
      <vt:lpstr>Office Theme</vt:lpstr>
      <vt:lpstr>The death of Tiny Tim LO: To understand how innocent people suffer as the result of others’ greed. ST: I can comment on the author’s craft.</vt:lpstr>
      <vt:lpstr>Let’s read: Page 85 - 91</vt:lpstr>
      <vt:lpstr>Tiny Tim’s death is foreshadowed by the Ghost of Christmas Yet to Come. If things do not change he will die.</vt:lpstr>
      <vt:lpstr>Scrooge’s gravestone. A contrast to Tiny Tim's.</vt:lpstr>
      <vt:lpstr>Scrooge’s transformation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death of Tiny Tim LO: To understand how innocent people suffer as the result of others’ greed. ST: I can comment on the author’s craft.</dc:title>
  <dc:creator>D Weatherhead</dc:creator>
  <cp:lastModifiedBy>D Weatherhead</cp:lastModifiedBy>
  <cp:revision>1</cp:revision>
  <dcterms:created xsi:type="dcterms:W3CDTF">2020-11-06T11:45:43Z</dcterms:created>
  <dcterms:modified xsi:type="dcterms:W3CDTF">2020-11-06T11:47:14Z</dcterms:modified>
</cp:coreProperties>
</file>