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93"/>
  </p:normalViewPr>
  <p:slideViewPr>
    <p:cSldViewPr snapToGrid="0" snapToObjects="1">
      <p:cViewPr varScale="1">
        <p:scale>
          <a:sx n="149" d="100"/>
          <a:sy n="149" d="100"/>
        </p:scale>
        <p:origin x="3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8FCFDD-A12E-7244-8F66-B9E702B12AF8}"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904911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8FCFDD-A12E-7244-8F66-B9E702B12AF8}"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160005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8FCFDD-A12E-7244-8F66-B9E702B12AF8}"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129492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8FCFDD-A12E-7244-8F66-B9E702B12AF8}"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37042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8FCFDD-A12E-7244-8F66-B9E702B12AF8}"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196252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8FCFDD-A12E-7244-8F66-B9E702B12AF8}" type="datetimeFigureOut">
              <a:rPr lang="en-GB" smtClean="0"/>
              <a:t>24/02/2018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2026655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8FCFDD-A12E-7244-8F66-B9E702B12AF8}" type="datetimeFigureOut">
              <a:rPr lang="en-GB" smtClean="0"/>
              <a:t>24/02/2018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75314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8FCFDD-A12E-7244-8F66-B9E702B12AF8}" type="datetimeFigureOut">
              <a:rPr lang="en-GB" smtClean="0"/>
              <a:t>24/02/2018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906963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FCFDD-A12E-7244-8F66-B9E702B12AF8}" type="datetimeFigureOut">
              <a:rPr lang="en-GB" smtClean="0"/>
              <a:t>24/02/2018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50034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FCFDD-A12E-7244-8F66-B9E702B12AF8}" type="datetimeFigureOut">
              <a:rPr lang="en-GB" smtClean="0"/>
              <a:t>24/02/2018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197133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FCFDD-A12E-7244-8F66-B9E702B12AF8}" type="datetimeFigureOut">
              <a:rPr lang="en-GB" smtClean="0"/>
              <a:t>24/02/2018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95688B-5665-494A-BDA6-B3C35FF16A5D}" type="slidenum">
              <a:rPr lang="en-GB" smtClean="0"/>
              <a:t>‹#›</a:t>
            </a:fld>
            <a:endParaRPr lang="en-GB"/>
          </a:p>
        </p:txBody>
      </p:sp>
    </p:spTree>
    <p:extLst>
      <p:ext uri="{BB962C8B-B14F-4D97-AF65-F5344CB8AC3E}">
        <p14:creationId xmlns:p14="http://schemas.microsoft.com/office/powerpoint/2010/main" val="8182268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FCFDD-A12E-7244-8F66-B9E702B12AF8}" type="datetimeFigureOut">
              <a:rPr lang="en-GB" smtClean="0"/>
              <a:t>24/02/2018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5688B-5665-494A-BDA6-B3C35FF16A5D}" type="slidenum">
              <a:rPr lang="en-GB" smtClean="0"/>
              <a:t>‹#›</a:t>
            </a:fld>
            <a:endParaRPr lang="en-GB"/>
          </a:p>
        </p:txBody>
      </p:sp>
    </p:spTree>
    <p:extLst>
      <p:ext uri="{BB962C8B-B14F-4D97-AF65-F5344CB8AC3E}">
        <p14:creationId xmlns:p14="http://schemas.microsoft.com/office/powerpoint/2010/main" val="159146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22" y="-174701"/>
            <a:ext cx="10515600" cy="1325563"/>
          </a:xfrm>
        </p:spPr>
        <p:txBody>
          <a:bodyPr>
            <a:normAutofit/>
          </a:bodyPr>
          <a:lstStyle/>
          <a:p>
            <a:r>
              <a:rPr lang="en-GB" sz="4000" u="sng" dirty="0" smtClean="0">
                <a:solidFill>
                  <a:srgbClr val="FF0000"/>
                </a:solidFill>
              </a:rPr>
              <a:t>Thoughts and feelings of Godfrey:</a:t>
            </a:r>
            <a:endParaRPr lang="en-US" sz="4000" u="sng" dirty="0">
              <a:solidFill>
                <a:srgbClr val="FF0000"/>
              </a:solidFill>
            </a:endParaRPr>
          </a:p>
        </p:txBody>
      </p:sp>
      <p:sp>
        <p:nvSpPr>
          <p:cNvPr id="3" name="Content Placeholder 2"/>
          <p:cNvSpPr>
            <a:spLocks noGrp="1"/>
          </p:cNvSpPr>
          <p:nvPr>
            <p:ph idx="1"/>
          </p:nvPr>
        </p:nvSpPr>
        <p:spPr>
          <a:xfrm>
            <a:off x="199222" y="914400"/>
            <a:ext cx="11886282" cy="5750805"/>
          </a:xfrm>
        </p:spPr>
        <p:txBody>
          <a:bodyPr>
            <a:normAutofit fontScale="62500" lnSpcReduction="20000"/>
          </a:bodyPr>
          <a:lstStyle/>
          <a:p>
            <a:pPr marL="0" indent="0">
              <a:buNone/>
            </a:pPr>
            <a:r>
              <a:rPr lang="en-GB" dirty="0"/>
              <a:t>Godfrey never knew how long it was before the door of the cottage opened and Mr Kimble came out. He went forward to meet his uncle, prepared to suppress the agitation he must feel, whatever news he was to hear. </a:t>
            </a:r>
            <a:r>
              <a:rPr lang="en-GB" dirty="0" smtClean="0"/>
              <a:t/>
            </a:r>
            <a:br>
              <a:rPr lang="en-GB" dirty="0" smtClean="0"/>
            </a:br>
            <a:r>
              <a:rPr lang="en-GB" dirty="0" smtClean="0"/>
              <a:t/>
            </a:r>
            <a:br>
              <a:rPr lang="en-GB" dirty="0" smtClean="0"/>
            </a:br>
            <a:r>
              <a:rPr lang="en-GB" dirty="0"/>
              <a:t>“I waited for you, as I’d come so far,” he said, speaking first. </a:t>
            </a:r>
            <a:r>
              <a:rPr lang="en-GB" dirty="0" smtClean="0"/>
              <a:t/>
            </a:r>
            <a:br>
              <a:rPr lang="en-GB" dirty="0" smtClean="0"/>
            </a:br>
            <a:r>
              <a:rPr lang="en-GB" dirty="0" smtClean="0"/>
              <a:t/>
            </a:r>
            <a:br>
              <a:rPr lang="en-GB" dirty="0" smtClean="0"/>
            </a:br>
            <a:r>
              <a:rPr lang="en-GB" dirty="0"/>
              <a:t>“Pooh, it was nonsense for you to come out: why didn’t you send one of the men? There’s nothing to be done. She’s dead — has been dead for hours, I should say.” </a:t>
            </a:r>
            <a:r>
              <a:rPr lang="en-GB" dirty="0" smtClean="0"/>
              <a:t/>
            </a:r>
            <a:br>
              <a:rPr lang="en-GB" dirty="0" smtClean="0"/>
            </a:br>
            <a:r>
              <a:rPr lang="en-GB" dirty="0" smtClean="0"/>
              <a:t/>
            </a:r>
            <a:br>
              <a:rPr lang="en-GB" dirty="0" smtClean="0"/>
            </a:br>
            <a:r>
              <a:rPr lang="en-GB" dirty="0"/>
              <a:t>“What sort of woman is she?” said Godfrey, feeling the blood rush to his face. </a:t>
            </a:r>
            <a:r>
              <a:rPr lang="en-GB" dirty="0" smtClean="0"/>
              <a:t/>
            </a:r>
            <a:br>
              <a:rPr lang="en-GB" dirty="0" smtClean="0"/>
            </a:br>
            <a:r>
              <a:rPr lang="en-GB" dirty="0" smtClean="0"/>
              <a:t/>
            </a:r>
            <a:br>
              <a:rPr lang="en-GB" dirty="0" smtClean="0"/>
            </a:br>
            <a:r>
              <a:rPr lang="en-GB" dirty="0"/>
              <a:t>“A young woman, but emaciated, with long black hair. Some vagrant — quite in rags. She’s got a wedding-ring on, however. They must fetch her away to the workhouse tomorrow. Come, come along.” </a:t>
            </a:r>
            <a:r>
              <a:rPr lang="en-GB" dirty="0" smtClean="0"/>
              <a:t/>
            </a:r>
            <a:br>
              <a:rPr lang="en-GB" dirty="0" smtClean="0"/>
            </a:br>
            <a:r>
              <a:rPr lang="en-GB" dirty="0" smtClean="0"/>
              <a:t/>
            </a:r>
            <a:br>
              <a:rPr lang="en-GB" dirty="0" smtClean="0"/>
            </a:br>
            <a:r>
              <a:rPr lang="en-GB" dirty="0"/>
              <a:t>“I want to look at her,” said Godfrey. “I think I saw such a woman yesterday. I’ll overtake you in a minute or two.” </a:t>
            </a:r>
            <a:r>
              <a:rPr lang="en-GB" dirty="0" smtClean="0"/>
              <a:t/>
            </a:r>
            <a:br>
              <a:rPr lang="en-GB" dirty="0" smtClean="0"/>
            </a:br>
            <a:r>
              <a:rPr lang="en-GB" dirty="0" smtClean="0"/>
              <a:t/>
            </a:r>
            <a:br>
              <a:rPr lang="en-GB" dirty="0" smtClean="0"/>
            </a:br>
            <a:r>
              <a:rPr lang="en-GB" dirty="0"/>
              <a:t>Mr Kimble went on, and Godfrey turned back to the cottage. He cast only one glance at the dead face on the pillow, which Dolly had smoothed with decent care; but he remembered that last look at his unhappy hated wife so well, that at the end of sixteen years every line in the worn face was present to him when he told the full story of this night. </a:t>
            </a:r>
            <a:r>
              <a:rPr lang="en-GB" dirty="0" smtClean="0"/>
              <a:t/>
            </a:r>
            <a:br>
              <a:rPr lang="en-GB" dirty="0" smtClean="0"/>
            </a:br>
            <a:r>
              <a:rPr lang="en-GB" dirty="0" smtClean="0"/>
              <a:t/>
            </a:r>
            <a:br>
              <a:rPr lang="en-GB" dirty="0" smtClean="0"/>
            </a:br>
            <a:r>
              <a:rPr lang="en-GB" dirty="0"/>
              <a:t>He turned immediately towards the hearth, where Silas </a:t>
            </a:r>
            <a:r>
              <a:rPr lang="en-GB" dirty="0" err="1"/>
              <a:t>Marner</a:t>
            </a:r>
            <a:r>
              <a:rPr lang="en-GB" dirty="0"/>
              <a:t> sat lulling the child. She was perfectly quiet now — but not asleep, only soothed by sweet porridge and warmth into that wide-gazing calm which makes us older human beings, with our inward turmoil, feel a certain awe in the presence of a little child, such as we feel before some quiet majesty or beauty in the earth or sky — before a steady-glowing planet, or a full-flowered eglantine, or the bending trees over a silent pathway. The wide-open blue eyes looked up at Godfrey’s without any uneasiness or sign of recognition: the child could make no visible audible claim on its father; and the father felt a strange mixture of feelings, a conflict of regret and joy, that the pulse of that little heart had no response for the half-jealous yearning in his own, when the blue eyes turned away from him slowly, and fixed themselves on the weaver’s queer face, which was bent low down to look at them, while the small hand began to pull </a:t>
            </a:r>
            <a:r>
              <a:rPr lang="en-GB" dirty="0" err="1"/>
              <a:t>Marner’s</a:t>
            </a:r>
            <a:r>
              <a:rPr lang="en-GB" dirty="0"/>
              <a:t> withered cheek with loving disfiguration. </a:t>
            </a:r>
            <a:endParaRPr lang="en-US" dirty="0"/>
          </a:p>
        </p:txBody>
      </p:sp>
    </p:spTree>
    <p:extLst>
      <p:ext uri="{BB962C8B-B14F-4D97-AF65-F5344CB8AC3E}">
        <p14:creationId xmlns:p14="http://schemas.microsoft.com/office/powerpoint/2010/main" val="47663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Thoughts and feelings of Godfrey:</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and feelings of Godfrey:</dc:title>
  <dc:creator>Microsoft Office User</dc:creator>
  <cp:lastModifiedBy>Microsoft Office User</cp:lastModifiedBy>
  <cp:revision>1</cp:revision>
  <dcterms:created xsi:type="dcterms:W3CDTF">2018-02-24T15:24:44Z</dcterms:created>
  <dcterms:modified xsi:type="dcterms:W3CDTF">2018-02-24T15:25:32Z</dcterms:modified>
</cp:coreProperties>
</file>