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1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5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4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6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4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4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E48FC-A096-4BD1-BB17-42EBE758084D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E611-AB13-4477-9A5A-20AE52BA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2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38124"/>
            <a:ext cx="11300473" cy="63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3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Tickle</dc:creator>
  <cp:lastModifiedBy>Darren Burton</cp:lastModifiedBy>
  <cp:revision>52</cp:revision>
  <dcterms:created xsi:type="dcterms:W3CDTF">2018-09-01T15:10:44Z</dcterms:created>
  <dcterms:modified xsi:type="dcterms:W3CDTF">2020-09-28T17:07:22Z</dcterms:modified>
</cp:coreProperties>
</file>