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39D129-BA37-4C79-BF6F-386585BAB86C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5BFC3-7513-42A3-BB93-F235160C2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492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0FEAB0-BD3A-4175-A6BA-47A254CBCF1E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257C0C-29BB-4BD0-AFE2-D61CAC86BC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09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F2027-1D96-4882-AA8E-BCB2DF1E1B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4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BF2027-1D96-4882-AA8E-BCB2DF1E1B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4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994A-6E03-418C-8728-EB8AE09D9CDC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2BD7-F9EB-4E11-8478-8BF182AE6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8024-0C42-4EE3-8293-2AB079CB60AE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7EFA-D910-4835-815A-247908ED3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39670-AE55-433F-B426-22C9ACEE31DC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92F7-10AF-4FFE-BFD9-FA900372DA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2572-098B-44E0-918A-D46A207F0D90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7E41-509C-470A-A808-63860D09D0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F667-E658-43C0-88E4-27477A4A0D0C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0461-00C4-4091-8207-B2A465488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EBEA-F91C-42AA-8D13-4A5430340546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7D57-09E2-47D9-8566-183A0F04D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2555A-876B-4986-96FF-0E1C3F3C5513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7B36-97E1-4704-87D1-2DBCEAB46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F4DA0-2EC3-4957-9692-F316B7493E29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4CC7-73C8-4BC2-B623-76FC0A2FB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C5DF-8B78-40A7-9B00-43E09DABA2AF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E8AE-B6D8-4BCF-898F-FBFF038653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D504-CC98-4025-AFF8-288104EB37DB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0E02-B157-4784-A0FF-AC4F62EA6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0B28-3AC8-4CB9-A765-49F14668DFDB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E39A-9747-4353-A0C0-FBE835804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D0451C-C81D-4D16-96F5-D1161B758E43}" type="datetimeFigureOut">
              <a:rPr lang="en-GB"/>
              <a:pPr>
                <a:defRPr/>
              </a:pPr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E04697-D32E-4D85-88D1-FC871AB09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3" y="155575"/>
            <a:ext cx="8785225" cy="648176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9888" y="404813"/>
            <a:ext cx="3122612" cy="50323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Poetry and prose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11863" y="5949950"/>
            <a:ext cx="2808287" cy="50323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Shakespeare’s language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385763" y="1052513"/>
            <a:ext cx="476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4932363" y="406400"/>
            <a:ext cx="3783012" cy="535463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u="sng">
                <a:latin typeface="Calibri" pitchFamily="34" charset="0"/>
              </a:rPr>
              <a:t>Blank verse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Shakespeare wrote most widely in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blank verse</a:t>
            </a:r>
            <a:r>
              <a:rPr lang="en-GB">
                <a:latin typeface="Calibri" pitchFamily="34" charset="0"/>
              </a:rPr>
              <a:t>. This is a type of poetry that does not rhyme, but instead follows a pattern of stresses called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iambic pentameter</a:t>
            </a:r>
            <a:r>
              <a:rPr lang="en-GB">
                <a:latin typeface="Calibri" pitchFamily="34" charset="0"/>
              </a:rPr>
              <a:t>. 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Blank verse is close to regular speech, but has a more distinct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rhythm</a:t>
            </a:r>
            <a:r>
              <a:rPr lang="en-GB">
                <a:latin typeface="Calibri" pitchFamily="34" charset="0"/>
              </a:rPr>
              <a:t>. In order to determine whether we are reading prose or blank verse, it can help to speak it out loud.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Shakespeare’s plays were made to be spoken, not read on the page. The stress patterns of blank verse will become clearer</a:t>
            </a:r>
            <a:r>
              <a:rPr lang="en-GB" sz="1600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</a:rPr>
              <a:t>when the lines are said aloud.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319088" y="1133475"/>
            <a:ext cx="46132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Shakespeare’s plays are written using a mixture of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prose</a:t>
            </a:r>
            <a:r>
              <a:rPr lang="en-GB">
                <a:latin typeface="Calibri" pitchFamily="34" charset="0"/>
              </a:rPr>
              <a:t> and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poetry</a:t>
            </a:r>
            <a:r>
              <a:rPr lang="en-GB">
                <a:latin typeface="Calibri" pitchFamily="34" charset="0"/>
              </a:rPr>
              <a:t>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Prose is text that has no regulated stress pattern and does not rhyme. It sounds like ordinary speech. Shakespeare often used prose to express insanity or scenes of everyday life.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Rhyming verse </a:t>
            </a:r>
            <a:r>
              <a:rPr lang="en-GB">
                <a:latin typeface="Calibri" pitchFamily="34" charset="0"/>
              </a:rPr>
              <a:t>is often associated with magical beings, such as fairies, spirits and witches. It may take the form of a song.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Masques</a:t>
            </a:r>
            <a:r>
              <a:rPr lang="en-GB">
                <a:latin typeface="Calibri" pitchFamily="34" charset="0"/>
              </a:rPr>
              <a:t> and plays that are performed within Shakespeare’s plays are usually written in rhyming verse. 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Rhyme</a:t>
            </a:r>
            <a:r>
              <a:rPr lang="en-GB">
                <a:latin typeface="Calibri" pitchFamily="34" charset="0"/>
              </a:rPr>
              <a:t> is sometimes used to signal a change in a character’s feelings, such as falling in love.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3" y="155575"/>
            <a:ext cx="8785225" cy="648176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9888" y="404813"/>
            <a:ext cx="3122612" cy="50323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Poetry and prose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11863" y="5949950"/>
            <a:ext cx="2808287" cy="50323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Shakespeare’s language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385763" y="1052513"/>
            <a:ext cx="476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4932363" y="406400"/>
            <a:ext cx="3783012" cy="535463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u="sng">
                <a:latin typeface="Calibri" pitchFamily="34" charset="0"/>
              </a:rPr>
              <a:t>Blank verse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Shakespeare wrote most widely in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blank verse</a:t>
            </a:r>
            <a:r>
              <a:rPr lang="en-GB">
                <a:latin typeface="Calibri" pitchFamily="34" charset="0"/>
              </a:rPr>
              <a:t>. This is a type of poetry that does not rhyme, but instead follows a pattern of stresses called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iambic pentameter</a:t>
            </a:r>
            <a:r>
              <a:rPr lang="en-GB">
                <a:latin typeface="Calibri" pitchFamily="34" charset="0"/>
              </a:rPr>
              <a:t>. 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Blank verse is close to regular speech, but has a more distinct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rhythm</a:t>
            </a:r>
            <a:r>
              <a:rPr lang="en-GB">
                <a:latin typeface="Calibri" pitchFamily="34" charset="0"/>
              </a:rPr>
              <a:t>. In order to determine whether we are reading prose or blank verse, it can help to speak it out loud.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Shakespeare’s plays were made to be spoken, not read on the page. The stress patterns of blank verse will become clearer</a:t>
            </a:r>
            <a:r>
              <a:rPr lang="en-GB" sz="1600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</a:rPr>
              <a:t>when the lines are said aloud.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319088" y="1133475"/>
            <a:ext cx="46132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Shakespeare’s plays are written using a mixture of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prose</a:t>
            </a:r>
            <a:r>
              <a:rPr lang="en-GB">
                <a:latin typeface="Calibri" pitchFamily="34" charset="0"/>
              </a:rPr>
              <a:t> and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poetry</a:t>
            </a:r>
            <a:r>
              <a:rPr lang="en-GB">
                <a:latin typeface="Calibri" pitchFamily="34" charset="0"/>
              </a:rPr>
              <a:t>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Prose is text that has no regulated stress pattern and does not rhyme. It sounds like ordinary speech. Shakespeare often used prose to express insanity or scenes of everyday life.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Rhyming verse </a:t>
            </a:r>
            <a:r>
              <a:rPr lang="en-GB">
                <a:latin typeface="Calibri" pitchFamily="34" charset="0"/>
              </a:rPr>
              <a:t>is often associated with magical beings, such as fairies, spirits and witches. It may take the form of a song. </a:t>
            </a:r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Masques</a:t>
            </a:r>
            <a:r>
              <a:rPr lang="en-GB">
                <a:latin typeface="Calibri" pitchFamily="34" charset="0"/>
              </a:rPr>
              <a:t> and plays that are performed within Shakespeare’s plays are usually written in rhyming verse. 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 b="1">
                <a:solidFill>
                  <a:srgbClr val="FF0000"/>
                </a:solidFill>
                <a:latin typeface="Calibri" pitchFamily="34" charset="0"/>
              </a:rPr>
              <a:t>Rhyme</a:t>
            </a:r>
            <a:r>
              <a:rPr lang="en-GB">
                <a:latin typeface="Calibri" pitchFamily="34" charset="0"/>
              </a:rPr>
              <a:t> is sometimes used to signal a change in a character’s feelings, such as falling in love.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424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Amass, Helen</dc:creator>
  <cp:lastModifiedBy>S Ryan</cp:lastModifiedBy>
  <cp:revision>149</cp:revision>
  <cp:lastPrinted>2020-11-16T12:35:22Z</cp:lastPrinted>
  <dcterms:created xsi:type="dcterms:W3CDTF">2013-08-02T13:19:59Z</dcterms:created>
  <dcterms:modified xsi:type="dcterms:W3CDTF">2020-11-16T12:36:11Z</dcterms:modified>
</cp:coreProperties>
</file>