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10/11/2020</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06394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10/11/2020</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98012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10/11/2020</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183420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10/11/2020</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211767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10/11/2020</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965098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10/11/2020</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808137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10/11/2020</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37449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10/11/2020</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007045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10/11/2020</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111287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10/11/2020</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418322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10/11/2020</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478117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10/11/2020</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45318942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6" name="Title 5">
            <a:extLst>
              <a:ext uri="{FF2B5EF4-FFF2-40B4-BE49-F238E27FC236}">
                <a16:creationId xmlns:a16="http://schemas.microsoft.com/office/drawing/2014/main" id="{9FB4840F-D501-45F9-88A9-F4891642E809}"/>
              </a:ext>
            </a:extLst>
          </p:cNvPr>
          <p:cNvSpPr>
            <a:spLocks noGrp="1"/>
          </p:cNvSpPr>
          <p:nvPr>
            <p:ph type="ctrTitle"/>
          </p:nvPr>
        </p:nvSpPr>
        <p:spPr>
          <a:xfrm>
            <a:off x="896311" y="93030"/>
            <a:ext cx="6789950" cy="1166495"/>
          </a:xfrm>
          <a:solidFill>
            <a:schemeClr val="bg1"/>
          </a:solidFill>
        </p:spPr>
        <p:txBody>
          <a:bodyPr/>
          <a:lstStyle/>
          <a:p>
            <a:r>
              <a:rPr lang="en-GB" u="sng" dirty="0"/>
              <a:t>Setting Descriptions</a:t>
            </a:r>
          </a:p>
        </p:txBody>
      </p:sp>
      <p:sp>
        <p:nvSpPr>
          <p:cNvPr id="7" name="Subtitle 6">
            <a:extLst>
              <a:ext uri="{FF2B5EF4-FFF2-40B4-BE49-F238E27FC236}">
                <a16:creationId xmlns:a16="http://schemas.microsoft.com/office/drawing/2014/main" id="{F4087CC2-BC5B-4778-A1A3-054C123236B3}"/>
              </a:ext>
            </a:extLst>
          </p:cNvPr>
          <p:cNvSpPr>
            <a:spLocks noGrp="1"/>
          </p:cNvSpPr>
          <p:nvPr>
            <p:ph type="subTitle" idx="1"/>
          </p:nvPr>
        </p:nvSpPr>
        <p:spPr>
          <a:xfrm>
            <a:off x="927652" y="1616766"/>
            <a:ext cx="10336696" cy="3882887"/>
          </a:xfrm>
          <a:solidFill>
            <a:schemeClr val="bg1"/>
          </a:solidFill>
        </p:spPr>
        <p:txBody>
          <a:bodyPr>
            <a:normAutofit/>
          </a:bodyPr>
          <a:lstStyle/>
          <a:p>
            <a:r>
              <a:rPr lang="en-GB" sz="4000" dirty="0"/>
              <a:t>You have 10 minutes to write a first person narrative of someone walking in heavy rain.</a:t>
            </a:r>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360227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6" name="Title 5">
            <a:extLst>
              <a:ext uri="{FF2B5EF4-FFF2-40B4-BE49-F238E27FC236}">
                <a16:creationId xmlns:a16="http://schemas.microsoft.com/office/drawing/2014/main" id="{9FB4840F-D501-45F9-88A9-F4891642E809}"/>
              </a:ext>
            </a:extLst>
          </p:cNvPr>
          <p:cNvSpPr>
            <a:spLocks noGrp="1"/>
          </p:cNvSpPr>
          <p:nvPr>
            <p:ph type="title"/>
          </p:nvPr>
        </p:nvSpPr>
        <p:spPr>
          <a:xfrm>
            <a:off x="844561" y="187863"/>
            <a:ext cx="11161909" cy="1415650"/>
          </a:xfrm>
          <a:solidFill>
            <a:schemeClr val="bg1"/>
          </a:solidFill>
        </p:spPr>
        <p:txBody>
          <a:bodyPr>
            <a:normAutofit fontScale="90000"/>
          </a:bodyPr>
          <a:lstStyle/>
          <a:p>
            <a:r>
              <a:rPr lang="en-GB" u="sng" dirty="0"/>
              <a:t>How could you add description to these examples of speech? – outside of the speech marks?</a:t>
            </a:r>
          </a:p>
        </p:txBody>
      </p:sp>
      <p:sp>
        <p:nvSpPr>
          <p:cNvPr id="8" name="Content Placeholder 7">
            <a:extLst>
              <a:ext uri="{FF2B5EF4-FFF2-40B4-BE49-F238E27FC236}">
                <a16:creationId xmlns:a16="http://schemas.microsoft.com/office/drawing/2014/main" id="{F9FE1266-8A6D-4E2E-A635-08D8ADBCBEEC}"/>
              </a:ext>
            </a:extLst>
          </p:cNvPr>
          <p:cNvSpPr>
            <a:spLocks noGrp="1"/>
          </p:cNvSpPr>
          <p:nvPr>
            <p:ph idx="1"/>
          </p:nvPr>
        </p:nvSpPr>
        <p:spPr>
          <a:solidFill>
            <a:schemeClr val="bg1"/>
          </a:solidFill>
        </p:spPr>
        <p:txBody>
          <a:bodyPr>
            <a:normAutofit/>
          </a:bodyPr>
          <a:lstStyle/>
          <a:p>
            <a:pPr marL="457200" indent="-457200">
              <a:buFont typeface="+mj-lt"/>
              <a:buAutoNum type="arabicPeriod"/>
            </a:pPr>
            <a:r>
              <a:rPr lang="en-GB" sz="2800" dirty="0"/>
              <a:t>“When are we going to the cinema?” asked Jack.</a:t>
            </a:r>
          </a:p>
          <a:p>
            <a:pPr marL="457200" indent="-457200">
              <a:buFont typeface="+mj-lt"/>
              <a:buAutoNum type="arabicPeriod"/>
            </a:pPr>
            <a:r>
              <a:rPr lang="en-GB" sz="2800" dirty="0"/>
              <a:t>Jessica said, “I can’t believe you are late again!”</a:t>
            </a:r>
          </a:p>
          <a:p>
            <a:pPr marL="457200" indent="-457200">
              <a:buFont typeface="+mj-lt"/>
              <a:buAutoNum type="arabicPeriod"/>
            </a:pPr>
            <a:r>
              <a:rPr lang="en-GB" sz="2800" dirty="0"/>
              <a:t>“I’m so annoyed! I think I’ve left me pencil case in French,” said Archie.</a:t>
            </a:r>
          </a:p>
          <a:p>
            <a:pPr marL="457200" indent="-457200">
              <a:buFont typeface="+mj-lt"/>
              <a:buAutoNum type="arabicPeriod"/>
            </a:pPr>
            <a:r>
              <a:rPr lang="en-GB" sz="2800" dirty="0"/>
              <a:t>Lucy whispered, “I’ve got so much gossip to tell you.”</a:t>
            </a:r>
          </a:p>
          <a:p>
            <a:pPr marL="457200" indent="-457200">
              <a:buFont typeface="+mj-lt"/>
              <a:buAutoNum type="arabicPeriod"/>
            </a:pPr>
            <a:endParaRPr lang="en-GB" dirty="0"/>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1213418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6" name="Title 5">
            <a:extLst>
              <a:ext uri="{FF2B5EF4-FFF2-40B4-BE49-F238E27FC236}">
                <a16:creationId xmlns:a16="http://schemas.microsoft.com/office/drawing/2014/main" id="{9FB4840F-D501-45F9-88A9-F4891642E809}"/>
              </a:ext>
            </a:extLst>
          </p:cNvPr>
          <p:cNvSpPr>
            <a:spLocks noGrp="1"/>
          </p:cNvSpPr>
          <p:nvPr>
            <p:ph type="title"/>
          </p:nvPr>
        </p:nvSpPr>
        <p:spPr>
          <a:xfrm>
            <a:off x="844561" y="187863"/>
            <a:ext cx="5383961" cy="859059"/>
          </a:xfrm>
          <a:solidFill>
            <a:schemeClr val="bg1"/>
          </a:solidFill>
        </p:spPr>
        <p:txBody>
          <a:bodyPr>
            <a:normAutofit/>
          </a:bodyPr>
          <a:lstStyle/>
          <a:p>
            <a:r>
              <a:rPr lang="en-GB" u="sng" dirty="0"/>
              <a:t>Zoom in Descriptions</a:t>
            </a:r>
          </a:p>
        </p:txBody>
      </p:sp>
      <p:sp>
        <p:nvSpPr>
          <p:cNvPr id="8" name="Content Placeholder 7">
            <a:extLst>
              <a:ext uri="{FF2B5EF4-FFF2-40B4-BE49-F238E27FC236}">
                <a16:creationId xmlns:a16="http://schemas.microsoft.com/office/drawing/2014/main" id="{F9FE1266-8A6D-4E2E-A635-08D8ADBCBEEC}"/>
              </a:ext>
            </a:extLst>
          </p:cNvPr>
          <p:cNvSpPr>
            <a:spLocks noGrp="1"/>
          </p:cNvSpPr>
          <p:nvPr>
            <p:ph idx="1"/>
          </p:nvPr>
        </p:nvSpPr>
        <p:spPr>
          <a:xfrm>
            <a:off x="804804" y="6132761"/>
            <a:ext cx="11347419" cy="537376"/>
          </a:xfrm>
          <a:solidFill>
            <a:schemeClr val="bg1"/>
          </a:solidFill>
        </p:spPr>
        <p:txBody>
          <a:bodyPr>
            <a:normAutofit/>
          </a:bodyPr>
          <a:lstStyle/>
          <a:p>
            <a:pPr marL="0" indent="0">
              <a:buNone/>
            </a:pPr>
            <a:r>
              <a:rPr lang="en-GB" sz="1800" dirty="0"/>
              <a:t>1. Describe the busy shopping centre.    2. Go into the crowded shop.      3. Zoom in on a sought after item.</a:t>
            </a:r>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pic>
        <p:nvPicPr>
          <p:cNvPr id="1026" name="Picture 2" descr="See the source image">
            <a:extLst>
              <a:ext uri="{FF2B5EF4-FFF2-40B4-BE49-F238E27FC236}">
                <a16:creationId xmlns:a16="http://schemas.microsoft.com/office/drawing/2014/main" id="{F237BCE6-BEC0-4EA1-9906-DD6164A3FA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561" y="1234775"/>
            <a:ext cx="5153831" cy="34697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usy Shop High Resolution Stock Photography and Images - Alamy">
            <a:extLst>
              <a:ext uri="{FF2B5EF4-FFF2-40B4-BE49-F238E27FC236}">
                <a16:creationId xmlns:a16="http://schemas.microsoft.com/office/drawing/2014/main" id="{7E42C55B-7834-4361-A7C6-0367B09AF02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7923" b="10575"/>
          <a:stretch/>
        </p:blipFill>
        <p:spPr bwMode="auto">
          <a:xfrm>
            <a:off x="6096000" y="2578846"/>
            <a:ext cx="5741865" cy="3366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878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8" name="Content Placeholder 7">
            <a:extLst>
              <a:ext uri="{FF2B5EF4-FFF2-40B4-BE49-F238E27FC236}">
                <a16:creationId xmlns:a16="http://schemas.microsoft.com/office/drawing/2014/main" id="{F9FE1266-8A6D-4E2E-A635-08D8ADBCBEEC}"/>
              </a:ext>
            </a:extLst>
          </p:cNvPr>
          <p:cNvSpPr>
            <a:spLocks noGrp="1"/>
          </p:cNvSpPr>
          <p:nvPr>
            <p:ph idx="1"/>
          </p:nvPr>
        </p:nvSpPr>
        <p:spPr>
          <a:xfrm>
            <a:off x="1069848" y="463826"/>
            <a:ext cx="10684830" cy="5762032"/>
          </a:xfrm>
          <a:solidFill>
            <a:schemeClr val="bg1"/>
          </a:solidFill>
        </p:spPr>
        <p:txBody>
          <a:bodyPr>
            <a:normAutofit/>
          </a:bodyPr>
          <a:lstStyle/>
          <a:p>
            <a:pPr marL="0" indent="0" algn="ctr">
              <a:buNone/>
            </a:pPr>
            <a:r>
              <a:rPr lang="en-GB" sz="3600" b="1" dirty="0"/>
              <a:t>Someone else wants the same item and there is only one left in stock.</a:t>
            </a:r>
            <a:endParaRPr lang="en-GB" sz="1800" b="1" dirty="0"/>
          </a:p>
          <a:p>
            <a:pPr marL="0" indent="0" algn="ctr">
              <a:buNone/>
            </a:pPr>
            <a:endParaRPr lang="en-GB" sz="2800" dirty="0"/>
          </a:p>
          <a:p>
            <a:pPr marL="0" indent="0" algn="ctr">
              <a:buNone/>
            </a:pPr>
            <a:r>
              <a:rPr lang="en-GB" sz="6000" dirty="0"/>
              <a:t>How could we show the build up of the argument?</a:t>
            </a:r>
          </a:p>
          <a:p>
            <a:pPr marL="457200" indent="-457200">
              <a:buFont typeface="+mj-lt"/>
              <a:buAutoNum type="arabicPeriod"/>
            </a:pPr>
            <a:endParaRPr lang="en-GB" dirty="0"/>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1314908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8" name="Content Placeholder 7">
            <a:extLst>
              <a:ext uri="{FF2B5EF4-FFF2-40B4-BE49-F238E27FC236}">
                <a16:creationId xmlns:a16="http://schemas.microsoft.com/office/drawing/2014/main" id="{F9FE1266-8A6D-4E2E-A635-08D8ADBCBEEC}"/>
              </a:ext>
            </a:extLst>
          </p:cNvPr>
          <p:cNvSpPr>
            <a:spLocks noGrp="1"/>
          </p:cNvSpPr>
          <p:nvPr>
            <p:ph idx="1"/>
          </p:nvPr>
        </p:nvSpPr>
        <p:spPr>
          <a:xfrm>
            <a:off x="1069848" y="463826"/>
            <a:ext cx="10684830" cy="5762032"/>
          </a:xfrm>
          <a:solidFill>
            <a:schemeClr val="bg1"/>
          </a:solidFill>
        </p:spPr>
        <p:txBody>
          <a:bodyPr>
            <a:normAutofit/>
          </a:bodyPr>
          <a:lstStyle/>
          <a:p>
            <a:pPr marL="0" indent="0" algn="ctr">
              <a:buNone/>
            </a:pPr>
            <a:r>
              <a:rPr lang="en-GB" sz="3600" b="1" dirty="0"/>
              <a:t>Now write the argument between the two shoppers.</a:t>
            </a:r>
          </a:p>
          <a:p>
            <a:pPr marL="0" indent="0">
              <a:buNone/>
            </a:pPr>
            <a:r>
              <a:rPr lang="en-GB" sz="3600" dirty="0"/>
              <a:t>Your focus:</a:t>
            </a:r>
          </a:p>
          <a:p>
            <a:r>
              <a:rPr lang="en-GB" sz="3600" dirty="0"/>
              <a:t>Use of speech</a:t>
            </a:r>
          </a:p>
          <a:p>
            <a:r>
              <a:rPr lang="en-GB" sz="3600" dirty="0"/>
              <a:t>Descriptions of actions and body language in between speech</a:t>
            </a:r>
            <a:endParaRPr lang="en-GB" sz="6000" dirty="0"/>
          </a:p>
          <a:p>
            <a:pPr marL="457200" indent="-457200">
              <a:buFont typeface="+mj-lt"/>
              <a:buAutoNum type="arabicPeriod"/>
            </a:pPr>
            <a:endParaRPr lang="en-GB" dirty="0"/>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123688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6" name="Title 5">
            <a:extLst>
              <a:ext uri="{FF2B5EF4-FFF2-40B4-BE49-F238E27FC236}">
                <a16:creationId xmlns:a16="http://schemas.microsoft.com/office/drawing/2014/main" id="{9FB4840F-D501-45F9-88A9-F4891642E809}"/>
              </a:ext>
            </a:extLst>
          </p:cNvPr>
          <p:cNvSpPr>
            <a:spLocks noGrp="1"/>
          </p:cNvSpPr>
          <p:nvPr>
            <p:ph type="ctrTitle"/>
          </p:nvPr>
        </p:nvSpPr>
        <p:spPr>
          <a:xfrm>
            <a:off x="896311" y="93030"/>
            <a:ext cx="6789950" cy="1166495"/>
          </a:xfrm>
          <a:solidFill>
            <a:schemeClr val="bg1"/>
          </a:solidFill>
        </p:spPr>
        <p:txBody>
          <a:bodyPr/>
          <a:lstStyle/>
          <a:p>
            <a:r>
              <a:rPr lang="en-GB" u="sng" dirty="0"/>
              <a:t>Setting Descriptions</a:t>
            </a:r>
          </a:p>
        </p:txBody>
      </p:sp>
      <p:sp>
        <p:nvSpPr>
          <p:cNvPr id="7" name="Subtitle 6">
            <a:extLst>
              <a:ext uri="{FF2B5EF4-FFF2-40B4-BE49-F238E27FC236}">
                <a16:creationId xmlns:a16="http://schemas.microsoft.com/office/drawing/2014/main" id="{F4087CC2-BC5B-4778-A1A3-054C123236B3}"/>
              </a:ext>
            </a:extLst>
          </p:cNvPr>
          <p:cNvSpPr>
            <a:spLocks noGrp="1"/>
          </p:cNvSpPr>
          <p:nvPr>
            <p:ph type="subTitle" idx="1"/>
          </p:nvPr>
        </p:nvSpPr>
        <p:spPr>
          <a:xfrm>
            <a:off x="927652" y="1616766"/>
            <a:ext cx="10336696" cy="1974573"/>
          </a:xfrm>
          <a:solidFill>
            <a:schemeClr val="bg1"/>
          </a:solidFill>
        </p:spPr>
        <p:txBody>
          <a:bodyPr>
            <a:normAutofit/>
          </a:bodyPr>
          <a:lstStyle/>
          <a:p>
            <a:r>
              <a:rPr lang="en-GB" sz="4000" dirty="0"/>
              <a:t>What makes a good piece of descriptive writing?</a:t>
            </a:r>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3117239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6" name="Title 5">
            <a:extLst>
              <a:ext uri="{FF2B5EF4-FFF2-40B4-BE49-F238E27FC236}">
                <a16:creationId xmlns:a16="http://schemas.microsoft.com/office/drawing/2014/main" id="{9FB4840F-D501-45F9-88A9-F4891642E809}"/>
              </a:ext>
            </a:extLst>
          </p:cNvPr>
          <p:cNvSpPr>
            <a:spLocks noGrp="1"/>
          </p:cNvSpPr>
          <p:nvPr>
            <p:ph type="ctrTitle"/>
          </p:nvPr>
        </p:nvSpPr>
        <p:spPr>
          <a:xfrm>
            <a:off x="821634" y="93031"/>
            <a:ext cx="11370345" cy="702099"/>
          </a:xfrm>
          <a:solidFill>
            <a:schemeClr val="bg1"/>
          </a:solidFill>
        </p:spPr>
        <p:txBody>
          <a:bodyPr>
            <a:noAutofit/>
          </a:bodyPr>
          <a:lstStyle/>
          <a:p>
            <a:r>
              <a:rPr lang="en-GB" sz="3600" u="sng" dirty="0">
                <a:latin typeface="+mn-lt"/>
              </a:rPr>
              <a:t>How has this writer created a successful description?</a:t>
            </a:r>
          </a:p>
        </p:txBody>
      </p:sp>
      <p:sp>
        <p:nvSpPr>
          <p:cNvPr id="7" name="Subtitle 6">
            <a:extLst>
              <a:ext uri="{FF2B5EF4-FFF2-40B4-BE49-F238E27FC236}">
                <a16:creationId xmlns:a16="http://schemas.microsoft.com/office/drawing/2014/main" id="{F4087CC2-BC5B-4778-A1A3-054C123236B3}"/>
              </a:ext>
            </a:extLst>
          </p:cNvPr>
          <p:cNvSpPr>
            <a:spLocks noGrp="1"/>
          </p:cNvSpPr>
          <p:nvPr>
            <p:ph type="subTitle" idx="1"/>
          </p:nvPr>
        </p:nvSpPr>
        <p:spPr>
          <a:xfrm>
            <a:off x="821633" y="888151"/>
            <a:ext cx="10959549" cy="5618665"/>
          </a:xfrm>
          <a:solidFill>
            <a:schemeClr val="bg1"/>
          </a:solidFill>
        </p:spPr>
        <p:txBody>
          <a:bodyPr>
            <a:normAutofit fontScale="92500"/>
          </a:bodyPr>
          <a:lstStyle/>
          <a:p>
            <a:pPr algn="l">
              <a:lnSpc>
                <a:spcPct val="150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Storms brewed on the emotionless horizon promising nothing but winds to level even the mightiest of trees. Torrential rain poured down in icy sheets like needles upon my face. The wind didn’t howl, it screamed. The rain was not falling: it was driven, hard, merciless, torrential. The trees did not sway, they creaked, bent and moaned as their fine limbs were ripped away and their autumnal leaves became not confetti, but ammunition in the gale.</a:t>
            </a:r>
          </a:p>
          <a:p>
            <a:pPr algn="l">
              <a:lnSpc>
                <a:spcPct val="150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A car came out of nowhere and drove right through a puddle that was doing a very good impression of a miniature lake. I was jolted out of my reverie and was dazed and drenched to the bone. </a:t>
            </a:r>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4127937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6" name="Title 5">
            <a:extLst>
              <a:ext uri="{FF2B5EF4-FFF2-40B4-BE49-F238E27FC236}">
                <a16:creationId xmlns:a16="http://schemas.microsoft.com/office/drawing/2014/main" id="{9FB4840F-D501-45F9-88A9-F4891642E809}"/>
              </a:ext>
            </a:extLst>
          </p:cNvPr>
          <p:cNvSpPr>
            <a:spLocks noGrp="1"/>
          </p:cNvSpPr>
          <p:nvPr>
            <p:ph type="ctrTitle"/>
          </p:nvPr>
        </p:nvSpPr>
        <p:spPr>
          <a:xfrm>
            <a:off x="821634" y="93031"/>
            <a:ext cx="11370345" cy="702099"/>
          </a:xfrm>
          <a:solidFill>
            <a:schemeClr val="bg1"/>
          </a:solidFill>
        </p:spPr>
        <p:txBody>
          <a:bodyPr>
            <a:noAutofit/>
          </a:bodyPr>
          <a:lstStyle/>
          <a:p>
            <a:r>
              <a:rPr lang="en-GB" sz="3600" u="sng" dirty="0">
                <a:latin typeface="+mn-lt"/>
              </a:rPr>
              <a:t>How has this writer created a successful description?</a:t>
            </a:r>
          </a:p>
        </p:txBody>
      </p:sp>
      <p:sp>
        <p:nvSpPr>
          <p:cNvPr id="7" name="Subtitle 6">
            <a:extLst>
              <a:ext uri="{FF2B5EF4-FFF2-40B4-BE49-F238E27FC236}">
                <a16:creationId xmlns:a16="http://schemas.microsoft.com/office/drawing/2014/main" id="{F4087CC2-BC5B-4778-A1A3-054C123236B3}"/>
              </a:ext>
            </a:extLst>
          </p:cNvPr>
          <p:cNvSpPr>
            <a:spLocks noGrp="1"/>
          </p:cNvSpPr>
          <p:nvPr>
            <p:ph type="subTitle" idx="1"/>
          </p:nvPr>
        </p:nvSpPr>
        <p:spPr>
          <a:xfrm>
            <a:off x="821633" y="888151"/>
            <a:ext cx="10959549" cy="5618665"/>
          </a:xfrm>
          <a:solidFill>
            <a:schemeClr val="bg1"/>
          </a:solidFill>
        </p:spPr>
        <p:txBody>
          <a:bodyPr>
            <a:normAutofit fontScale="92500" lnSpcReduction="20000"/>
          </a:bodyPr>
          <a:lstStyle/>
          <a:p>
            <a:pPr algn="l">
              <a:lnSpc>
                <a:spcPct val="150000"/>
              </a:lnSpc>
              <a:spcAft>
                <a:spcPts val="800"/>
              </a:spcAft>
            </a:pPr>
            <a:r>
              <a:rPr lang="en-GB" sz="2000" dirty="0">
                <a:effectLst/>
                <a:latin typeface="Arial" panose="020B0604020202020204" pitchFamily="34" charset="0"/>
                <a:ea typeface="Calibri" panose="020F0502020204030204" pitchFamily="34" charset="0"/>
                <a:cs typeface="Arial" panose="020B0604020202020204" pitchFamily="34" charset="0"/>
              </a:rPr>
              <a:t>Great. </a:t>
            </a:r>
          </a:p>
          <a:p>
            <a:pPr algn="l">
              <a:lnSpc>
                <a:spcPct val="150000"/>
              </a:lnSpc>
              <a:spcAft>
                <a:spcPts val="800"/>
              </a:spcAft>
            </a:pPr>
            <a:r>
              <a:rPr lang="en-GB" sz="2000" dirty="0">
                <a:effectLst/>
                <a:latin typeface="Arial" panose="020B0604020202020204" pitchFamily="34" charset="0"/>
                <a:ea typeface="Calibri" panose="020F0502020204030204" pitchFamily="34" charset="0"/>
                <a:cs typeface="Arial" panose="020B0604020202020204" pitchFamily="34" charset="0"/>
              </a:rPr>
              <a:t>Now I had to spend the entire day like this. The added weight of the water was enough to drop my emotions to a new low. I packed my umbrella away; no need for that, now that I’m soaked. The outline of the school was barely visible even within its proximity. It’s church-like structure loomed over the rest of the surrounding buildings, as if it was wanting to make its presence known. </a:t>
            </a:r>
          </a:p>
          <a:p>
            <a:pPr algn="l">
              <a:lnSpc>
                <a:spcPct val="150000"/>
              </a:lnSpc>
              <a:spcAft>
                <a:spcPts val="800"/>
              </a:spcAft>
            </a:pPr>
            <a:r>
              <a:rPr lang="en-GB" sz="2000" dirty="0">
                <a:effectLst/>
                <a:latin typeface="Arial" panose="020B0604020202020204" pitchFamily="34" charset="0"/>
                <a:ea typeface="Calibri" panose="020F0502020204030204" pitchFamily="34" charset="0"/>
                <a:cs typeface="Arial" panose="020B0604020202020204" pitchFamily="34" charset="0"/>
              </a:rPr>
              <a:t>I opened the gate to find the vast area eerily quiet. Silence – well apart from the heavy rain. I crossed the grounds to the entrance where the sounds of life emerged. </a:t>
            </a:r>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549257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6" name="Title 5">
            <a:extLst>
              <a:ext uri="{FF2B5EF4-FFF2-40B4-BE49-F238E27FC236}">
                <a16:creationId xmlns:a16="http://schemas.microsoft.com/office/drawing/2014/main" id="{9FB4840F-D501-45F9-88A9-F4891642E809}"/>
              </a:ext>
            </a:extLst>
          </p:cNvPr>
          <p:cNvSpPr>
            <a:spLocks noGrp="1"/>
          </p:cNvSpPr>
          <p:nvPr>
            <p:ph type="ctrTitle"/>
          </p:nvPr>
        </p:nvSpPr>
        <p:spPr>
          <a:xfrm>
            <a:off x="896311" y="93030"/>
            <a:ext cx="8472976" cy="1166495"/>
          </a:xfrm>
          <a:solidFill>
            <a:schemeClr val="bg1"/>
          </a:solidFill>
        </p:spPr>
        <p:txBody>
          <a:bodyPr>
            <a:normAutofit fontScale="90000"/>
          </a:bodyPr>
          <a:lstStyle/>
          <a:p>
            <a:r>
              <a:rPr lang="en-GB" u="sng" dirty="0"/>
              <a:t>Now let’s add  to our criteria</a:t>
            </a:r>
          </a:p>
        </p:txBody>
      </p:sp>
      <p:sp>
        <p:nvSpPr>
          <p:cNvPr id="7" name="Subtitle 6">
            <a:extLst>
              <a:ext uri="{FF2B5EF4-FFF2-40B4-BE49-F238E27FC236}">
                <a16:creationId xmlns:a16="http://schemas.microsoft.com/office/drawing/2014/main" id="{F4087CC2-BC5B-4778-A1A3-054C123236B3}"/>
              </a:ext>
            </a:extLst>
          </p:cNvPr>
          <p:cNvSpPr>
            <a:spLocks noGrp="1"/>
          </p:cNvSpPr>
          <p:nvPr>
            <p:ph type="subTitle" idx="1"/>
          </p:nvPr>
        </p:nvSpPr>
        <p:spPr>
          <a:xfrm>
            <a:off x="927652" y="1616766"/>
            <a:ext cx="10336696" cy="4426225"/>
          </a:xfrm>
          <a:solidFill>
            <a:schemeClr val="bg1"/>
          </a:solidFill>
        </p:spPr>
        <p:txBody>
          <a:bodyPr>
            <a:normAutofit/>
          </a:bodyPr>
          <a:lstStyle/>
          <a:p>
            <a:r>
              <a:rPr lang="en-GB" sz="4000" dirty="0"/>
              <a:t>What makes a good piece of descriptive writing?</a:t>
            </a:r>
          </a:p>
          <a:p>
            <a:r>
              <a:rPr lang="en-GB" sz="4000" dirty="0"/>
              <a:t>What did you think made the extract successful?</a:t>
            </a:r>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395036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6" name="Title 5">
            <a:extLst>
              <a:ext uri="{FF2B5EF4-FFF2-40B4-BE49-F238E27FC236}">
                <a16:creationId xmlns:a16="http://schemas.microsoft.com/office/drawing/2014/main" id="{9FB4840F-D501-45F9-88A9-F4891642E809}"/>
              </a:ext>
            </a:extLst>
          </p:cNvPr>
          <p:cNvSpPr>
            <a:spLocks noGrp="1"/>
          </p:cNvSpPr>
          <p:nvPr>
            <p:ph type="ctrTitle"/>
          </p:nvPr>
        </p:nvSpPr>
        <p:spPr>
          <a:xfrm>
            <a:off x="896311" y="93030"/>
            <a:ext cx="8472976" cy="1166495"/>
          </a:xfrm>
          <a:solidFill>
            <a:schemeClr val="bg1"/>
          </a:solidFill>
        </p:spPr>
        <p:txBody>
          <a:bodyPr>
            <a:normAutofit fontScale="90000"/>
          </a:bodyPr>
          <a:lstStyle/>
          <a:p>
            <a:r>
              <a:rPr lang="en-GB" u="sng" dirty="0"/>
              <a:t>Now let’s add  to our criteria</a:t>
            </a:r>
          </a:p>
        </p:txBody>
      </p:sp>
      <p:sp>
        <p:nvSpPr>
          <p:cNvPr id="7" name="Subtitle 6">
            <a:extLst>
              <a:ext uri="{FF2B5EF4-FFF2-40B4-BE49-F238E27FC236}">
                <a16:creationId xmlns:a16="http://schemas.microsoft.com/office/drawing/2014/main" id="{F4087CC2-BC5B-4778-A1A3-054C123236B3}"/>
              </a:ext>
            </a:extLst>
          </p:cNvPr>
          <p:cNvSpPr>
            <a:spLocks noGrp="1"/>
          </p:cNvSpPr>
          <p:nvPr>
            <p:ph type="subTitle" idx="1"/>
          </p:nvPr>
        </p:nvSpPr>
        <p:spPr>
          <a:xfrm>
            <a:off x="927652" y="1616766"/>
            <a:ext cx="10336696" cy="4108173"/>
          </a:xfrm>
          <a:solidFill>
            <a:schemeClr val="bg1"/>
          </a:solidFill>
        </p:spPr>
        <p:txBody>
          <a:bodyPr>
            <a:normAutofit fontScale="77500" lnSpcReduction="20000"/>
          </a:bodyPr>
          <a:lstStyle/>
          <a:p>
            <a:r>
              <a:rPr lang="en-GB" sz="4000" dirty="0"/>
              <a:t>Now rewrite your description of someone walking in heavy rain.</a:t>
            </a:r>
          </a:p>
          <a:p>
            <a:endParaRPr lang="en-GB" sz="4000" dirty="0"/>
          </a:p>
          <a:p>
            <a:r>
              <a:rPr lang="en-GB" sz="4000" dirty="0"/>
              <a:t>You need to meet the criteria you have created on the previous slide.</a:t>
            </a:r>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1610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6" name="Title 5">
            <a:extLst>
              <a:ext uri="{FF2B5EF4-FFF2-40B4-BE49-F238E27FC236}">
                <a16:creationId xmlns:a16="http://schemas.microsoft.com/office/drawing/2014/main" id="{9FB4840F-D501-45F9-88A9-F4891642E809}"/>
              </a:ext>
            </a:extLst>
          </p:cNvPr>
          <p:cNvSpPr>
            <a:spLocks noGrp="1"/>
          </p:cNvSpPr>
          <p:nvPr>
            <p:ph type="ctrTitle"/>
          </p:nvPr>
        </p:nvSpPr>
        <p:spPr>
          <a:xfrm>
            <a:off x="896311" y="93030"/>
            <a:ext cx="8472976" cy="1166495"/>
          </a:xfrm>
          <a:solidFill>
            <a:schemeClr val="bg1"/>
          </a:solidFill>
        </p:spPr>
        <p:txBody>
          <a:bodyPr>
            <a:normAutofit fontScale="90000"/>
          </a:bodyPr>
          <a:lstStyle/>
          <a:p>
            <a:r>
              <a:rPr lang="en-GB" u="sng" dirty="0"/>
              <a:t>Now let’s add  to our criteria</a:t>
            </a:r>
          </a:p>
        </p:txBody>
      </p:sp>
      <p:sp>
        <p:nvSpPr>
          <p:cNvPr id="7" name="Subtitle 6">
            <a:extLst>
              <a:ext uri="{FF2B5EF4-FFF2-40B4-BE49-F238E27FC236}">
                <a16:creationId xmlns:a16="http://schemas.microsoft.com/office/drawing/2014/main" id="{F4087CC2-BC5B-4778-A1A3-054C123236B3}"/>
              </a:ext>
            </a:extLst>
          </p:cNvPr>
          <p:cNvSpPr>
            <a:spLocks noGrp="1"/>
          </p:cNvSpPr>
          <p:nvPr>
            <p:ph type="subTitle" idx="1"/>
          </p:nvPr>
        </p:nvSpPr>
        <p:spPr>
          <a:xfrm>
            <a:off x="927652" y="2054088"/>
            <a:ext cx="10336696" cy="2239617"/>
          </a:xfrm>
          <a:solidFill>
            <a:schemeClr val="bg1"/>
          </a:solidFill>
        </p:spPr>
        <p:txBody>
          <a:bodyPr>
            <a:normAutofit/>
          </a:bodyPr>
          <a:lstStyle/>
          <a:p>
            <a:r>
              <a:rPr lang="en-GB" sz="4000" dirty="0"/>
              <a:t>Annotate where you have meet the success criteria.</a:t>
            </a:r>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Self Assessment</a:t>
            </a:r>
          </a:p>
        </p:txBody>
      </p:sp>
    </p:spTree>
    <p:extLst>
      <p:ext uri="{BB962C8B-B14F-4D97-AF65-F5344CB8AC3E}">
        <p14:creationId xmlns:p14="http://schemas.microsoft.com/office/powerpoint/2010/main" val="1914149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6" name="Title 5">
            <a:extLst>
              <a:ext uri="{FF2B5EF4-FFF2-40B4-BE49-F238E27FC236}">
                <a16:creationId xmlns:a16="http://schemas.microsoft.com/office/drawing/2014/main" id="{9FB4840F-D501-45F9-88A9-F4891642E809}"/>
              </a:ext>
            </a:extLst>
          </p:cNvPr>
          <p:cNvSpPr>
            <a:spLocks noGrp="1"/>
          </p:cNvSpPr>
          <p:nvPr>
            <p:ph type="title"/>
          </p:nvPr>
        </p:nvSpPr>
        <p:spPr>
          <a:xfrm>
            <a:off x="844561" y="187863"/>
            <a:ext cx="5794777" cy="888558"/>
          </a:xfrm>
          <a:solidFill>
            <a:schemeClr val="bg1"/>
          </a:solidFill>
        </p:spPr>
        <p:txBody>
          <a:bodyPr>
            <a:normAutofit/>
          </a:bodyPr>
          <a:lstStyle/>
          <a:p>
            <a:r>
              <a:rPr lang="en-GB" u="sng" dirty="0"/>
              <a:t>Developing Description</a:t>
            </a:r>
          </a:p>
        </p:txBody>
      </p:sp>
      <p:sp>
        <p:nvSpPr>
          <p:cNvPr id="8" name="Content Placeholder 7">
            <a:extLst>
              <a:ext uri="{FF2B5EF4-FFF2-40B4-BE49-F238E27FC236}">
                <a16:creationId xmlns:a16="http://schemas.microsoft.com/office/drawing/2014/main" id="{F9FE1266-8A6D-4E2E-A635-08D8ADBCBEEC}"/>
              </a:ext>
            </a:extLst>
          </p:cNvPr>
          <p:cNvSpPr>
            <a:spLocks noGrp="1"/>
          </p:cNvSpPr>
          <p:nvPr>
            <p:ph idx="1"/>
          </p:nvPr>
        </p:nvSpPr>
        <p:spPr>
          <a:solidFill>
            <a:schemeClr val="bg1"/>
          </a:solidFill>
        </p:spPr>
        <p:txBody>
          <a:bodyPr>
            <a:normAutofit lnSpcReduction="10000"/>
          </a:bodyPr>
          <a:lstStyle/>
          <a:p>
            <a:pPr marL="0" indent="0">
              <a:buNone/>
            </a:pPr>
            <a:r>
              <a:rPr lang="en-GB" sz="2800" b="1" dirty="0"/>
              <a:t>Add punctuation to these examples of speech.</a:t>
            </a:r>
            <a:endParaRPr lang="en-GB" b="1" dirty="0"/>
          </a:p>
          <a:p>
            <a:pPr marL="457200" indent="-457200">
              <a:buFont typeface="+mj-lt"/>
              <a:buAutoNum type="arabicPeriod"/>
            </a:pPr>
            <a:r>
              <a:rPr lang="en-GB" sz="2800" dirty="0"/>
              <a:t>when are we going to the cinema asked jack</a:t>
            </a:r>
          </a:p>
          <a:p>
            <a:pPr marL="457200" indent="-457200">
              <a:buFont typeface="+mj-lt"/>
              <a:buAutoNum type="arabicPeriod"/>
            </a:pPr>
            <a:r>
              <a:rPr lang="en-GB" sz="2800" dirty="0" err="1"/>
              <a:t>jessica</a:t>
            </a:r>
            <a:r>
              <a:rPr lang="en-GB" sz="2800" dirty="0"/>
              <a:t> said </a:t>
            </a:r>
            <a:r>
              <a:rPr lang="en-GB" sz="2800" dirty="0" err="1"/>
              <a:t>i</a:t>
            </a:r>
            <a:r>
              <a:rPr lang="en-GB" sz="2800" dirty="0"/>
              <a:t> cant believe you are late again</a:t>
            </a:r>
          </a:p>
          <a:p>
            <a:pPr marL="457200" indent="-457200">
              <a:buFont typeface="+mj-lt"/>
              <a:buAutoNum type="arabicPeriod"/>
            </a:pPr>
            <a:r>
              <a:rPr lang="en-GB" sz="2800" dirty="0" err="1"/>
              <a:t>im</a:t>
            </a:r>
            <a:r>
              <a:rPr lang="en-GB" sz="2800" dirty="0"/>
              <a:t> so annoyed </a:t>
            </a:r>
            <a:r>
              <a:rPr lang="en-GB" sz="2800" dirty="0" err="1"/>
              <a:t>i</a:t>
            </a:r>
            <a:r>
              <a:rPr lang="en-GB" sz="2800" dirty="0"/>
              <a:t> think </a:t>
            </a:r>
            <a:r>
              <a:rPr lang="en-GB" sz="2800" dirty="0" err="1"/>
              <a:t>ive</a:t>
            </a:r>
            <a:r>
              <a:rPr lang="en-GB" sz="2800" dirty="0"/>
              <a:t> left me pencil case in </a:t>
            </a:r>
            <a:r>
              <a:rPr lang="en-GB" sz="2800" dirty="0" err="1"/>
              <a:t>french</a:t>
            </a:r>
            <a:r>
              <a:rPr lang="en-GB" sz="2800" dirty="0"/>
              <a:t> said archie</a:t>
            </a:r>
          </a:p>
          <a:p>
            <a:pPr marL="457200" indent="-457200">
              <a:buFont typeface="+mj-lt"/>
              <a:buAutoNum type="arabicPeriod"/>
            </a:pPr>
            <a:r>
              <a:rPr lang="en-GB" sz="2800" dirty="0" err="1"/>
              <a:t>lucy</a:t>
            </a:r>
            <a:r>
              <a:rPr lang="en-GB" sz="2800" dirty="0"/>
              <a:t> whispered </a:t>
            </a:r>
            <a:r>
              <a:rPr lang="en-GB" sz="2800" dirty="0" err="1"/>
              <a:t>ive</a:t>
            </a:r>
            <a:r>
              <a:rPr lang="en-GB" sz="2800" dirty="0"/>
              <a:t> got so much gossip to tell you</a:t>
            </a:r>
          </a:p>
          <a:p>
            <a:pPr marL="457200" indent="-457200">
              <a:buFont typeface="+mj-lt"/>
              <a:buAutoNum type="arabicPeriod"/>
            </a:pPr>
            <a:endParaRPr lang="en-GB" dirty="0"/>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197570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5127A-1A55-4F95-9144-ABB2D773999F}"/>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6" name="Title 5">
            <a:extLst>
              <a:ext uri="{FF2B5EF4-FFF2-40B4-BE49-F238E27FC236}">
                <a16:creationId xmlns:a16="http://schemas.microsoft.com/office/drawing/2014/main" id="{9FB4840F-D501-45F9-88A9-F4891642E809}"/>
              </a:ext>
            </a:extLst>
          </p:cNvPr>
          <p:cNvSpPr>
            <a:spLocks noGrp="1"/>
          </p:cNvSpPr>
          <p:nvPr>
            <p:ph type="title"/>
          </p:nvPr>
        </p:nvSpPr>
        <p:spPr>
          <a:xfrm>
            <a:off x="844561" y="187863"/>
            <a:ext cx="5794777" cy="888558"/>
          </a:xfrm>
          <a:solidFill>
            <a:schemeClr val="bg1"/>
          </a:solidFill>
        </p:spPr>
        <p:txBody>
          <a:bodyPr>
            <a:normAutofit/>
          </a:bodyPr>
          <a:lstStyle/>
          <a:p>
            <a:r>
              <a:rPr lang="en-GB" u="sng" dirty="0"/>
              <a:t>Developing Description</a:t>
            </a:r>
          </a:p>
        </p:txBody>
      </p:sp>
      <p:sp>
        <p:nvSpPr>
          <p:cNvPr id="8" name="Content Placeholder 7">
            <a:extLst>
              <a:ext uri="{FF2B5EF4-FFF2-40B4-BE49-F238E27FC236}">
                <a16:creationId xmlns:a16="http://schemas.microsoft.com/office/drawing/2014/main" id="{F9FE1266-8A6D-4E2E-A635-08D8ADBCBEEC}"/>
              </a:ext>
            </a:extLst>
          </p:cNvPr>
          <p:cNvSpPr>
            <a:spLocks noGrp="1"/>
          </p:cNvSpPr>
          <p:nvPr>
            <p:ph idx="1"/>
          </p:nvPr>
        </p:nvSpPr>
        <p:spPr>
          <a:solidFill>
            <a:schemeClr val="bg1"/>
          </a:solidFill>
        </p:spPr>
        <p:txBody>
          <a:bodyPr>
            <a:normAutofit/>
          </a:bodyPr>
          <a:lstStyle/>
          <a:p>
            <a:pPr marL="457200" indent="-457200">
              <a:buFont typeface="+mj-lt"/>
              <a:buAutoNum type="arabicPeriod"/>
            </a:pPr>
            <a:r>
              <a:rPr lang="en-GB" sz="2800" dirty="0"/>
              <a:t>“When are we going to the cinema?” asked Jack.</a:t>
            </a:r>
          </a:p>
          <a:p>
            <a:pPr marL="457200" indent="-457200">
              <a:buFont typeface="+mj-lt"/>
              <a:buAutoNum type="arabicPeriod"/>
            </a:pPr>
            <a:r>
              <a:rPr lang="en-GB" sz="2800" dirty="0"/>
              <a:t>Jessica said, “I can’t believe you are late again!”</a:t>
            </a:r>
          </a:p>
          <a:p>
            <a:pPr marL="457200" indent="-457200">
              <a:buFont typeface="+mj-lt"/>
              <a:buAutoNum type="arabicPeriod"/>
            </a:pPr>
            <a:r>
              <a:rPr lang="en-GB" sz="2800" dirty="0"/>
              <a:t>“I’m so annoyed! I think I’ve left me pencil case in French,” said Archie.</a:t>
            </a:r>
          </a:p>
          <a:p>
            <a:pPr marL="457200" indent="-457200">
              <a:buFont typeface="+mj-lt"/>
              <a:buAutoNum type="arabicPeriod"/>
            </a:pPr>
            <a:r>
              <a:rPr lang="en-GB" sz="2800" dirty="0"/>
              <a:t>Lucy whispered, “I’ve got so much gossip to tell you.”</a:t>
            </a:r>
          </a:p>
          <a:p>
            <a:pPr marL="457200" indent="-457200">
              <a:buFont typeface="+mj-lt"/>
              <a:buAutoNum type="arabicPeriod"/>
            </a:pPr>
            <a:endParaRPr lang="en-GB" dirty="0"/>
          </a:p>
        </p:txBody>
      </p:sp>
      <p:sp>
        <p:nvSpPr>
          <p:cNvPr id="5" name="TextBox 4">
            <a:extLst>
              <a:ext uri="{FF2B5EF4-FFF2-40B4-BE49-F238E27FC236}">
                <a16:creationId xmlns:a16="http://schemas.microsoft.com/office/drawing/2014/main" id="{48283CF6-48BD-44CE-8340-C614F005F2A3}"/>
              </a:ext>
            </a:extLst>
          </p:cNvPr>
          <p:cNvSpPr txBox="1"/>
          <p:nvPr/>
        </p:nvSpPr>
        <p:spPr>
          <a:xfrm rot="16200000">
            <a:off x="-3075058" y="3075056"/>
            <a:ext cx="6858002" cy="707886"/>
          </a:xfrm>
          <a:prstGeom prst="rect">
            <a:avLst/>
          </a:prstGeom>
          <a:solidFill>
            <a:schemeClr val="accent3">
              <a:lumMod val="50000"/>
            </a:schemeClr>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Tree>
    <p:extLst>
      <p:ext uri="{BB962C8B-B14F-4D97-AF65-F5344CB8AC3E}">
        <p14:creationId xmlns:p14="http://schemas.microsoft.com/office/powerpoint/2010/main" val="790185087"/>
      </p:ext>
    </p:extLst>
  </p:cSld>
  <p:clrMapOvr>
    <a:masterClrMapping/>
  </p:clrMapOvr>
</p:sld>
</file>

<file path=ppt/theme/theme1.xml><?xml version="1.0" encoding="utf-8"?>
<a:theme xmlns:a="http://schemas.openxmlformats.org/drawingml/2006/main" name="BohemianVTI">
  <a:themeElements>
    <a:clrScheme name="AnalogousFromDarkSeedLeftStep">
      <a:dk1>
        <a:srgbClr val="000000"/>
      </a:dk1>
      <a:lt1>
        <a:srgbClr val="FFFFFF"/>
      </a:lt1>
      <a:dk2>
        <a:srgbClr val="1B2830"/>
      </a:dk2>
      <a:lt2>
        <a:srgbClr val="F1F3F0"/>
      </a:lt2>
      <a:accent1>
        <a:srgbClr val="A629E7"/>
      </a:accent1>
      <a:accent2>
        <a:srgbClr val="592FD9"/>
      </a:accent2>
      <a:accent3>
        <a:srgbClr val="294AE7"/>
      </a:accent3>
      <a:accent4>
        <a:srgbClr val="1787D5"/>
      </a:accent4>
      <a:accent5>
        <a:srgbClr val="22BFBE"/>
      </a:accent5>
      <a:accent6>
        <a:srgbClr val="16C67B"/>
      </a:accent6>
      <a:hlink>
        <a:srgbClr val="3897A9"/>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39</TotalTime>
  <Words>642</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 LT Pro</vt:lpstr>
      <vt:lpstr>Century Gothic</vt:lpstr>
      <vt:lpstr>Modern Love</vt:lpstr>
      <vt:lpstr>BohemianVTI</vt:lpstr>
      <vt:lpstr>Setting Descriptions</vt:lpstr>
      <vt:lpstr>Setting Descriptions</vt:lpstr>
      <vt:lpstr>How has this writer created a successful description?</vt:lpstr>
      <vt:lpstr>How has this writer created a successful description?</vt:lpstr>
      <vt:lpstr>Now let’s add  to our criteria</vt:lpstr>
      <vt:lpstr>Now let’s add  to our criteria</vt:lpstr>
      <vt:lpstr>Now let’s add  to our criteria</vt:lpstr>
      <vt:lpstr>Developing Description</vt:lpstr>
      <vt:lpstr>Developing Description</vt:lpstr>
      <vt:lpstr>How could you add description to these examples of speech? – outside of the speech marks?</vt:lpstr>
      <vt:lpstr>Zoom in Descriptions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Descriptions</dc:title>
  <dc:creator>Amanda Allen</dc:creator>
  <cp:lastModifiedBy>Amanda Allen</cp:lastModifiedBy>
  <cp:revision>6</cp:revision>
  <dcterms:created xsi:type="dcterms:W3CDTF">2020-10-11T17:51:01Z</dcterms:created>
  <dcterms:modified xsi:type="dcterms:W3CDTF">2020-10-11T18:31:01Z</dcterms:modified>
</cp:coreProperties>
</file>