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0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80301EE-8BCF-47C8-B4B2-6C7DD76EB711}" type="datetimeFigureOut">
              <a:rPr lang="en-AU" smtClean="0"/>
              <a:t>22/09/2020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22/09/2020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22/09/2020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22/09/2020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80301EE-8BCF-47C8-B4B2-6C7DD76EB711}" type="datetimeFigureOut">
              <a:rPr lang="en-AU" smtClean="0"/>
              <a:t>22/09/2020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22/09/2020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22/09/2020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22/09/2020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22/09/2020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22/09/2020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301EE-8BCF-47C8-B4B2-6C7DD76EB711}" type="datetimeFigureOut">
              <a:rPr lang="en-AU" smtClean="0"/>
              <a:t>22/09/2020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0301EE-8BCF-47C8-B4B2-6C7DD76EB711}" type="datetimeFigureOut">
              <a:rPr lang="en-AU" smtClean="0"/>
              <a:t>22/09/2020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C5AE6E-2BFE-4EFD-BECC-7B439E903F43}" type="slidenum">
              <a:rPr lang="en-AU" smtClean="0"/>
              <a:t>‹#›</a:t>
            </a:fld>
            <a:endParaRPr lang="en-AU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Report Writing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9435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Steps in report-writing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Define your topic;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Research the topic, making notes;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Think about your research and decide on appropriate headings;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Draft the body of the report using the headings;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Draft the conclusion;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Draft the introduction;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Edit your drafts;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Write the final report.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828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are reports?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sz="4000" dirty="0" smtClean="0"/>
              <a:t>Reports are intended to present information in as clear a way as possible.</a:t>
            </a:r>
          </a:p>
          <a:p>
            <a:r>
              <a:rPr lang="en-AU" sz="4000" dirty="0" smtClean="0"/>
              <a:t>They use headings and sub-headings to make it easier for the reader to follow.</a:t>
            </a:r>
          </a:p>
          <a:p>
            <a:r>
              <a:rPr lang="en-AU" sz="4000" dirty="0" smtClean="0"/>
              <a:t>Reports are written in very direct and straightforward language.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949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Purpose of a Report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Explain a process</a:t>
            </a:r>
          </a:p>
          <a:p>
            <a:r>
              <a:rPr lang="en-AU" sz="4000" dirty="0" smtClean="0"/>
              <a:t>Report an event</a:t>
            </a:r>
          </a:p>
          <a:p>
            <a:r>
              <a:rPr lang="en-AU" sz="4000" dirty="0" smtClean="0"/>
              <a:t>Impart information on a topic</a:t>
            </a:r>
          </a:p>
          <a:p>
            <a:r>
              <a:rPr lang="en-AU" sz="4000" dirty="0" smtClean="0"/>
              <a:t>Present results of an investigation.</a:t>
            </a:r>
          </a:p>
          <a:p>
            <a:endParaRPr lang="en-AU" sz="4000" dirty="0"/>
          </a:p>
          <a:p>
            <a:r>
              <a:rPr lang="en-AU" sz="4000" dirty="0" smtClean="0"/>
              <a:t>What is the purpose of </a:t>
            </a:r>
            <a:r>
              <a:rPr lang="en-AU" sz="4000" i="1" dirty="0" smtClean="0"/>
              <a:t>your</a:t>
            </a:r>
            <a:r>
              <a:rPr lang="en-AU" sz="4000" dirty="0" smtClean="0"/>
              <a:t> report?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21367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Reports normally follow the following pattern: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The Introduction:</a:t>
            </a:r>
          </a:p>
          <a:p>
            <a:pPr lvl="1"/>
            <a:r>
              <a:rPr lang="en-AU" sz="3200" dirty="0" smtClean="0"/>
              <a:t>This explains the topic and purpose of the report.</a:t>
            </a:r>
          </a:p>
          <a:p>
            <a:pPr lvl="1"/>
            <a:r>
              <a:rPr lang="en-AU" sz="3200" dirty="0" smtClean="0"/>
              <a:t>It should give an indication of why the report has been written.</a:t>
            </a:r>
          </a:p>
          <a:p>
            <a:pPr lvl="1"/>
            <a:r>
              <a:rPr lang="en-AU" sz="3200" dirty="0" smtClean="0"/>
              <a:t>It’s best to write your introduction last, after you know exactly what the report says.</a:t>
            </a:r>
          </a:p>
        </p:txBody>
      </p:sp>
    </p:spTree>
    <p:extLst>
      <p:ext uri="{BB962C8B-B14F-4D97-AF65-F5344CB8AC3E}">
        <p14:creationId xmlns:p14="http://schemas.microsoft.com/office/powerpoint/2010/main" val="128893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2227" y="1891079"/>
            <a:ext cx="5554960" cy="3266113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“Recently there have been many reports in the newspapers about attacks on people by savage dogs.  As a result, many people are calling for stricter laws governing the control of dogs.  Are savage dogs a problem and are stricter laws needed?  To answer these questions, it is necessary to…”</a:t>
            </a:r>
            <a:endParaRPr lang="en-AU" dirty="0"/>
          </a:p>
        </p:txBody>
      </p:sp>
      <p:sp>
        <p:nvSpPr>
          <p:cNvPr id="4" name="Right Brace 3"/>
          <p:cNvSpPr/>
          <p:nvPr/>
        </p:nvSpPr>
        <p:spPr>
          <a:xfrm>
            <a:off x="5940152" y="3950289"/>
            <a:ext cx="45719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6228184" y="3950289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writer has used a question to indicate what the report is about.</a:t>
            </a:r>
            <a:endParaRPr lang="en-AU" dirty="0"/>
          </a:p>
        </p:txBody>
      </p:sp>
      <p:sp>
        <p:nvSpPr>
          <p:cNvPr id="6" name="Right Brace 5"/>
          <p:cNvSpPr/>
          <p:nvPr/>
        </p:nvSpPr>
        <p:spPr>
          <a:xfrm>
            <a:off x="5940152" y="2168860"/>
            <a:ext cx="45719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6228184" y="2168860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first two sentences indicate the reason/ background for the report.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157192"/>
            <a:ext cx="55903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AU" sz="3200" dirty="0" smtClean="0"/>
              <a:t>How would </a:t>
            </a:r>
            <a:r>
              <a:rPr lang="en-AU" sz="3200" i="1" dirty="0" smtClean="0"/>
              <a:t>you</a:t>
            </a:r>
            <a:r>
              <a:rPr lang="en-AU" sz="3200" dirty="0" smtClean="0"/>
              <a:t> start your introduction?</a:t>
            </a:r>
            <a:endParaRPr lang="en-A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1196752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/>
              <a:t>Topic: “Are savage dogs a problem in our community</a:t>
            </a:r>
            <a:r>
              <a:rPr lang="en-AU" sz="2800" dirty="0" smtClean="0"/>
              <a:t>?”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216642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/>
      <p:bldP spid="6" grpId="0" animBg="1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Reports normally follow the following pattern: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sz="3600" dirty="0"/>
              <a:t>The Body:</a:t>
            </a:r>
          </a:p>
          <a:p>
            <a:pPr lvl="1"/>
            <a:r>
              <a:rPr lang="en-AU" sz="3600" dirty="0"/>
              <a:t>This is divided into a number of different sections which will vary with the topic.</a:t>
            </a:r>
          </a:p>
          <a:p>
            <a:pPr lvl="1"/>
            <a:r>
              <a:rPr lang="en-AU" sz="3600" dirty="0"/>
              <a:t>A brief description of each section can serve as a heading.</a:t>
            </a:r>
          </a:p>
          <a:p>
            <a:pPr lvl="1"/>
            <a:r>
              <a:rPr lang="en-AU" sz="3600" dirty="0"/>
              <a:t>They can be numbered 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245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 Example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Topic: “Are savage dogs a problem in our community?”</a:t>
            </a:r>
          </a:p>
          <a:p>
            <a:r>
              <a:rPr lang="en-AU" sz="3600" dirty="0" smtClean="0"/>
              <a:t>Headings: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600" dirty="0" smtClean="0"/>
              <a:t>Recent attacks on people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600" dirty="0" smtClean="0"/>
              <a:t>Responses to these attacks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600" dirty="0" smtClean="0"/>
              <a:t>The scientific evidence about various breeds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3600" dirty="0" smtClean="0"/>
              <a:t>Current laws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23081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Reports normally follow the following pattern: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The Conclusion:</a:t>
            </a:r>
          </a:p>
          <a:p>
            <a:pPr lvl="1"/>
            <a:r>
              <a:rPr lang="en-AU" sz="3600" dirty="0" smtClean="0"/>
              <a:t>It should sum up the main points.</a:t>
            </a:r>
          </a:p>
          <a:p>
            <a:pPr lvl="1"/>
            <a:r>
              <a:rPr lang="en-AU" sz="3600" dirty="0" smtClean="0"/>
              <a:t>It should offer the conclusions you have come to as a result of your research.</a:t>
            </a:r>
          </a:p>
          <a:p>
            <a:pPr lvl="1"/>
            <a:r>
              <a:rPr lang="en-AU" sz="3600" dirty="0" smtClean="0"/>
              <a:t>It might also make suggestions for action.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63118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10944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“</a:t>
            </a:r>
            <a:r>
              <a:rPr lang="en-AU" dirty="0">
                <a:solidFill>
                  <a:srgbClr val="C00000"/>
                </a:solidFill>
              </a:rPr>
              <a:t>It is clear </a:t>
            </a:r>
            <a:r>
              <a:rPr lang="en-AU" dirty="0" smtClean="0"/>
              <a:t>from the evidence presented in this report that much of the current concern about dog attacks is largely unjustified hysteria.  While an attack by a large dog would be a frightening experience, the number of attacks is quite small compared to the number of injuries caused by car accidents, for example.  </a:t>
            </a:r>
            <a:r>
              <a:rPr lang="en-AU" dirty="0" smtClean="0">
                <a:solidFill>
                  <a:srgbClr val="C00000"/>
                </a:solidFill>
              </a:rPr>
              <a:t>It is clear</a:t>
            </a:r>
            <a:r>
              <a:rPr lang="en-AU" dirty="0" smtClean="0"/>
              <a:t>…</a:t>
            </a:r>
          </a:p>
          <a:p>
            <a:pPr marL="0" indent="0">
              <a:buNone/>
            </a:pPr>
            <a:r>
              <a:rPr lang="en-AU" dirty="0" smtClean="0"/>
              <a:t>… I believe that most dog attacks could be prevented by </a:t>
            </a:r>
            <a:r>
              <a:rPr lang="en-AU" dirty="0" smtClean="0">
                <a:solidFill>
                  <a:srgbClr val="C00000"/>
                </a:solidFill>
              </a:rPr>
              <a:t>a big increase in the fines </a:t>
            </a:r>
            <a:r>
              <a:rPr lang="en-AU" dirty="0" smtClean="0"/>
              <a:t>for people who do not control their dogs.  This would discourage unsuitable people from owning a dog in the first place.”</a:t>
            </a:r>
            <a:endParaRPr lang="en-AU" dirty="0"/>
          </a:p>
        </p:txBody>
      </p:sp>
      <p:sp>
        <p:nvSpPr>
          <p:cNvPr id="4" name="Right Brace 3"/>
          <p:cNvSpPr/>
          <p:nvPr/>
        </p:nvSpPr>
        <p:spPr>
          <a:xfrm>
            <a:off x="5940152" y="1268760"/>
            <a:ext cx="72008" cy="9361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ight Brace 5"/>
          <p:cNvSpPr/>
          <p:nvPr/>
        </p:nvSpPr>
        <p:spPr>
          <a:xfrm>
            <a:off x="5940152" y="2564904"/>
            <a:ext cx="72008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6300192" y="299695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Summary of main points covered.</a:t>
            </a:r>
            <a:endParaRPr lang="en-AU" dirty="0"/>
          </a:p>
        </p:txBody>
      </p:sp>
      <p:sp>
        <p:nvSpPr>
          <p:cNvPr id="8" name="Right Brace 7"/>
          <p:cNvSpPr/>
          <p:nvPr/>
        </p:nvSpPr>
        <p:spPr>
          <a:xfrm>
            <a:off x="5940152" y="4509120"/>
            <a:ext cx="72008" cy="12961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6300192" y="4509120"/>
            <a:ext cx="20882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report finishes by providing a suggestion for action – this gives more point to the report.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6300192" y="141277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writer has used firm language to add force to the report.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46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6" grpId="0" animBg="1"/>
      <p:bldP spid="7" grpId="0"/>
      <p:bldP spid="8" grpId="0" animBg="1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</TotalTime>
  <Words>538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Report Writing</vt:lpstr>
      <vt:lpstr>What are reports?</vt:lpstr>
      <vt:lpstr>Purpose of a Report</vt:lpstr>
      <vt:lpstr>Reports normally follow the following pattern:</vt:lpstr>
      <vt:lpstr>An Example</vt:lpstr>
      <vt:lpstr>Reports normally follow the following pattern:</vt:lpstr>
      <vt:lpstr>An Example</vt:lpstr>
      <vt:lpstr>Reports normally follow the following pattern:</vt:lpstr>
      <vt:lpstr>An Example</vt:lpstr>
      <vt:lpstr>Steps in report-writing</vt:lpstr>
    </vt:vector>
  </TitlesOfParts>
  <Company>St Hilda's Anglican School for Girls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Writing</dc:title>
  <dc:creator>Maria White</dc:creator>
  <cp:lastModifiedBy>Darren Burton</cp:lastModifiedBy>
  <cp:revision>3</cp:revision>
  <dcterms:created xsi:type="dcterms:W3CDTF">2013-06-11T05:37:11Z</dcterms:created>
  <dcterms:modified xsi:type="dcterms:W3CDTF">2020-09-22T11:06:36Z</dcterms:modified>
</cp:coreProperties>
</file>