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519C30-7067-41E7-9971-54FEFF3D42EF}">
          <p14:sldIdLst>
            <p14:sldId id="257"/>
            <p14:sldId id="256"/>
          </p14:sldIdLst>
        </p14:section>
        <p14:section name="Untitled Section" id="{77732DC1-8916-4253-AAA3-ED830D7E959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0E8"/>
    <a:srgbClr val="F48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50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8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37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5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11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6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1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1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05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93D1B-FBE1-4B94-B159-9C3B24BCB9EC}" type="datetimeFigureOut">
              <a:rPr lang="en-GB" smtClean="0"/>
              <a:t>12/11/2017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5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gutenberg.org/files/1342/1342-h/1342-h.htm#link2HCH000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gutenberg.org/files/1342/1342-h/1342-h.htm#link2HCH00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835" y="131974"/>
            <a:ext cx="6888736" cy="8227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8000" b="1" dirty="0" smtClean="0"/>
              <a:t>5-a-Day</a:t>
            </a:r>
            <a:endParaRPr lang="en-GB" sz="8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33364" y="1048872"/>
            <a:ext cx="7557249" cy="540358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</a:t>
            </a:r>
            <a:r>
              <a:rPr lang="en-GB" dirty="0"/>
              <a:t>It is a truth universally acknowledged, that a single man in possession of a good fortune, must be in want of a </a:t>
            </a:r>
            <a:r>
              <a:rPr lang="en-GB" dirty="0" smtClean="0"/>
              <a:t>wife.’ What does this mean?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first chapter is dominated by dialogue. What’s the effect?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can we infer from the dialogue about Mr and Mrs Bennet’s relationship?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‘She </a:t>
            </a:r>
            <a:r>
              <a:rPr lang="en-GB" dirty="0"/>
              <a:t>was a woman of mean understanding, little information, and uncertain temper</a:t>
            </a:r>
            <a:r>
              <a:rPr lang="en-GB" dirty="0" smtClean="0"/>
              <a:t>.’ What technique does Austen use here to describe Mrs Bennet</a:t>
            </a:r>
            <a:r>
              <a:rPr lang="en-GB" smtClean="0"/>
              <a:t>?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</a:t>
            </a:r>
            <a:r>
              <a:rPr lang="en-GB" dirty="0"/>
              <a:t>The business of her life was to get her daughters married; its solace was visiting and news</a:t>
            </a:r>
            <a:r>
              <a:rPr lang="en-GB" dirty="0" smtClean="0"/>
              <a:t>.’ What can we infer about the life of women like Mrs Bennet?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1254912" y="5929234"/>
            <a:ext cx="2358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hlinkClick r:id="rId2"/>
              </a:rPr>
              <a:t>Link to chapter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14" y="128066"/>
            <a:ext cx="436245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3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835" y="131974"/>
            <a:ext cx="6888736" cy="82276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8000" b="1" dirty="0" smtClean="0"/>
              <a:t>5-a-Day</a:t>
            </a:r>
            <a:endParaRPr lang="en-GB" sz="8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33364" y="1048872"/>
            <a:ext cx="7557249" cy="540358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</a:t>
            </a:r>
            <a:r>
              <a:rPr lang="en-GB" dirty="0"/>
              <a:t>It is a truth universally acknowledged, that a single man in possession of a good fortune, must be in want of a </a:t>
            </a:r>
            <a:r>
              <a:rPr lang="en-GB" dirty="0" smtClean="0"/>
              <a:t>wife.’ What does this mean? </a:t>
            </a:r>
            <a:r>
              <a:rPr lang="en-GB" b="1" dirty="0" smtClean="0"/>
              <a:t>Everybody knows that a rich man must be looking for a woman to marry.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first chapter is dominated by dialogue. What’s the effect?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can we infer from the dialogue about Mr and Mrs Bennet’s relationship?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‘She </a:t>
            </a:r>
            <a:r>
              <a:rPr lang="en-GB" dirty="0"/>
              <a:t>was a woman of mean understanding, little information, and uncertain temper</a:t>
            </a:r>
            <a:r>
              <a:rPr lang="en-GB" dirty="0" smtClean="0"/>
              <a:t>.’ What technique does Austen use here to describe Mrs Bennet? </a:t>
            </a:r>
            <a:r>
              <a:rPr lang="en-GB" b="1" dirty="0" err="1" smtClean="0"/>
              <a:t>Tricolon</a:t>
            </a:r>
            <a:r>
              <a:rPr lang="en-GB" b="1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</a:t>
            </a:r>
            <a:r>
              <a:rPr lang="en-GB" dirty="0"/>
              <a:t>The business of her life was to get her daughters married; its solace was visiting and news</a:t>
            </a:r>
            <a:r>
              <a:rPr lang="en-GB" dirty="0" smtClean="0"/>
              <a:t>.’ What can we infer about the life of women like Mrs Bennet?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1254912" y="5929234"/>
            <a:ext cx="23589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hlinkClick r:id="rId2"/>
              </a:rPr>
              <a:t>Link to chapter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14" y="128066"/>
            <a:ext cx="436245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261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5-a-Day</vt:lpstr>
      <vt:lpstr>5-a-Day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5-a-Day</dc:title>
  <dc:creator>Ms. R Foster</dc:creator>
  <cp:lastModifiedBy>Rebecca Foster</cp:lastModifiedBy>
  <cp:revision>36</cp:revision>
  <dcterms:created xsi:type="dcterms:W3CDTF">2017-09-08T19:41:50Z</dcterms:created>
  <dcterms:modified xsi:type="dcterms:W3CDTF">2017-11-12T16:40:30Z</dcterms:modified>
</cp:coreProperties>
</file>