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19C30-7067-41E7-9971-54FEFF3D42EF}">
          <p14:sldIdLst>
            <p14:sldId id="256"/>
            <p14:sldId id="257"/>
          </p14:sldIdLst>
        </p14:section>
        <p14:section name="Untitled Section" id="{77732DC1-8916-4253-AAA3-ED830D7E95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3D1B-FBE1-4B94-B159-9C3B24BCB9E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heguardian.com/commentisfree/2014/dec/17/let-it-go-frozen-earwor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heguardian.com/commentisfree/2014/dec/17/let-it-go-frozen-earwor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9177" y="320232"/>
            <a:ext cx="5397394" cy="728640"/>
          </a:xfrm>
          <a:solidFill>
            <a:srgbClr val="F48F2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9813" y="1237130"/>
            <a:ext cx="6302187" cy="52153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Rae Earl awake at 3am?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‘Harry brought home Let It Go from childcare like he brings home nits and slapped cheek syndrome.’ What technique does Earl use here? What </a:t>
            </a:r>
            <a:r>
              <a:rPr lang="en-GB" dirty="0" smtClean="0"/>
              <a:t>does it suggest about her view on Let It Go?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one other example of an ear worm given by Earl.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Earl describes the song being sun as ‘Oscar winning tinnitus’. What technique does she use here? Effect?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radio programmers mean by ‘high rotation’ and eventual ‘burn factor</a:t>
            </a:r>
            <a:r>
              <a:rPr lang="en-GB" smtClean="0"/>
              <a:t>’? </a:t>
            </a:r>
            <a:endParaRPr lang="en-GB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46583" y="5379751"/>
            <a:ext cx="2260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article</a:t>
            </a:r>
            <a:r>
              <a:rPr lang="en-GB" dirty="0" smtClean="0">
                <a:hlinkClick r:id="rId2"/>
              </a:rPr>
              <a:t>.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981" t="11637" r="32568" b="6458"/>
          <a:stretch/>
        </p:blipFill>
        <p:spPr>
          <a:xfrm>
            <a:off x="418203" y="320231"/>
            <a:ext cx="5216116" cy="48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9177" y="320232"/>
            <a:ext cx="5397394" cy="728640"/>
          </a:xfrm>
          <a:solidFill>
            <a:srgbClr val="F48F2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9813" y="1237130"/>
            <a:ext cx="6302187" cy="52153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Rae Earl awake at 3am? </a:t>
            </a:r>
            <a:r>
              <a:rPr lang="en-GB" b="1" dirty="0" smtClean="0"/>
              <a:t>She’s an insomniac.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‘Harry brought home Let It Go from childcare like he brings home nits and slapped cheek syndrome.’ What technique does Earl use here? What </a:t>
            </a:r>
            <a:r>
              <a:rPr lang="en-GB" dirty="0" smtClean="0"/>
              <a:t>does it suggest about her view on Let It Go? </a:t>
            </a:r>
            <a:r>
              <a:rPr lang="en-GB" b="1" dirty="0" smtClean="0"/>
              <a:t>Simile.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one other example of an ear worm given by Earl. </a:t>
            </a:r>
            <a:r>
              <a:rPr lang="en-GB" b="1" dirty="0" smtClean="0"/>
              <a:t>Rhianna’s Umbrella, I Will Survive by Gloria Gaynor or Chasing Cars by Snow Patrol.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Earl describes the song being sun as ‘Oscar winning tinnitus’. What technique does she use here? Effect? </a:t>
            </a:r>
            <a:r>
              <a:rPr lang="en-GB" b="1" dirty="0" smtClean="0"/>
              <a:t>Metaphor. 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radio programmers mean by ‘high rotation’ and eventual ‘burn factor’? </a:t>
            </a:r>
            <a:r>
              <a:rPr lang="en-GB" b="1" dirty="0" smtClean="0"/>
              <a:t>People want to hear it lots and then never again. </a:t>
            </a:r>
            <a:endParaRPr lang="en-GB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46583" y="5379751"/>
            <a:ext cx="2260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article</a:t>
            </a:r>
            <a:r>
              <a:rPr lang="en-GB" dirty="0" smtClean="0">
                <a:hlinkClick r:id="rId2"/>
              </a:rPr>
              <a:t>.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981" t="11637" r="32568" b="6458"/>
          <a:stretch/>
        </p:blipFill>
        <p:spPr>
          <a:xfrm>
            <a:off x="418203" y="320231"/>
            <a:ext cx="5216116" cy="48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4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235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5-a-Day</vt:lpstr>
      <vt:lpstr>5-a-Day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5-a-Day</dc:title>
  <dc:creator>Ms. R Foster</dc:creator>
  <cp:lastModifiedBy>Ms. R Foster</cp:lastModifiedBy>
  <cp:revision>11</cp:revision>
  <dcterms:created xsi:type="dcterms:W3CDTF">2017-09-08T19:41:50Z</dcterms:created>
  <dcterms:modified xsi:type="dcterms:W3CDTF">2017-11-05T15:49:48Z</dcterms:modified>
</cp:coreProperties>
</file>