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519C30-7067-41E7-9971-54FEFF3D42EF}">
          <p14:sldIdLst>
            <p14:sldId id="256"/>
            <p14:sldId id="257"/>
          </p14:sldIdLst>
        </p14:section>
        <p14:section name="Untitled Section" id="{77732DC1-8916-4253-AAA3-ED830D7E959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0E8"/>
    <a:srgbClr val="F48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50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37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5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11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6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1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1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5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93D1B-FBE1-4B94-B159-9C3B24BCB9EC}" type="datetimeFigureOut">
              <a:rPr lang="en-GB" smtClean="0"/>
              <a:t>01/10/2017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5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classicshorts.com/stories/mislai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classicshorts.com/stories/mislai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835" y="320231"/>
            <a:ext cx="6888736" cy="903451"/>
          </a:xfrm>
          <a:solidFill>
            <a:srgbClr val="F4A0E8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8000" b="1" dirty="0" smtClean="0"/>
              <a:t>5-a-Day</a:t>
            </a:r>
            <a:endParaRPr lang="en-GB" sz="8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33364" y="1398494"/>
            <a:ext cx="7557249" cy="505395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Marc prefer his office to his room on Oven street? </a:t>
            </a:r>
            <a:r>
              <a:rPr lang="en-GB" b="1" dirty="0" smtClean="0"/>
              <a:t>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</a:t>
            </a:r>
            <a:r>
              <a:rPr lang="fr-FR" dirty="0"/>
              <a:t>RUE DE LA BOUTEILLE </a:t>
            </a:r>
            <a:r>
              <a:rPr lang="fr-FR" dirty="0" smtClean="0"/>
              <a:t>VERTE mean? </a:t>
            </a:r>
            <a:r>
              <a:rPr lang="en-GB" b="1" dirty="0" smtClean="0"/>
              <a:t>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‘It had simply dropped out of sight, a stone in water.’ What technique does Waddington use to describe the street here? Effect? </a:t>
            </a:r>
            <a:r>
              <a:rPr lang="en-GB" b="1" dirty="0" smtClean="0"/>
              <a:t>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‘She smiled pleasantly at him, apparently forgetting for the moment that he carried in his pocket a grenade that could blow their little world to pieces.’ What is being described as a grenade? Why? </a:t>
            </a:r>
            <a:r>
              <a:rPr lang="en-GB" b="1" dirty="0" smtClean="0"/>
              <a:t>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Marc tear up the evidence at the end of the story? 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1254912" y="5191492"/>
            <a:ext cx="2023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hlinkClick r:id="rId2"/>
              </a:rPr>
              <a:t>Link to </a:t>
            </a:r>
            <a:r>
              <a:rPr lang="en-GB" sz="2800" dirty="0" smtClean="0">
                <a:hlinkClick r:id="rId2"/>
              </a:rPr>
              <a:t>story</a:t>
            </a:r>
            <a:r>
              <a:rPr lang="en-GB" dirty="0" smtClean="0">
                <a:hlinkClick r:id="rId2"/>
              </a:rPr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57" b="21937"/>
          <a:stretch/>
        </p:blipFill>
        <p:spPr>
          <a:xfrm>
            <a:off x="401252" y="320231"/>
            <a:ext cx="4332112" cy="443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835" y="320231"/>
            <a:ext cx="6888736" cy="903451"/>
          </a:xfrm>
          <a:solidFill>
            <a:srgbClr val="F4A0E8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8000" b="1" dirty="0" smtClean="0"/>
              <a:t>5-a-Day</a:t>
            </a:r>
            <a:endParaRPr lang="en-GB" sz="8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33364" y="1398494"/>
            <a:ext cx="7557249" cy="5053959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Marc prefer his office to his room on Oven street? </a:t>
            </a:r>
            <a:r>
              <a:rPr lang="en-GB" b="1" dirty="0" smtClean="0"/>
              <a:t>His neighbours were noisy and sometimes violent. His landlady is noisy and violent.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</a:t>
            </a:r>
            <a:r>
              <a:rPr lang="fr-FR" dirty="0"/>
              <a:t>RUE DE LA BOUTEILLE </a:t>
            </a:r>
            <a:r>
              <a:rPr lang="fr-FR" dirty="0" smtClean="0"/>
              <a:t>VERTE mean? </a:t>
            </a:r>
            <a:r>
              <a:rPr lang="fr-FR" b="1" dirty="0" smtClean="0"/>
              <a:t>Green </a:t>
            </a:r>
            <a:r>
              <a:rPr lang="fr-FR" b="1" dirty="0" err="1"/>
              <a:t>B</a:t>
            </a:r>
            <a:r>
              <a:rPr lang="fr-FR" b="1" dirty="0" err="1" smtClean="0"/>
              <a:t>ottle</a:t>
            </a:r>
            <a:r>
              <a:rPr lang="fr-FR" b="1" dirty="0" smtClean="0"/>
              <a:t> </a:t>
            </a:r>
            <a:r>
              <a:rPr lang="fr-FR" b="1" dirty="0"/>
              <a:t>S</a:t>
            </a:r>
            <a:r>
              <a:rPr lang="fr-FR" b="1" dirty="0" smtClean="0"/>
              <a:t>treet.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‘It had simply dropped out of sight, a stone in water.’ What technique does Waddington use to describe the street here? Effect? </a:t>
            </a:r>
            <a:r>
              <a:rPr lang="en-GB" b="1" dirty="0" smtClean="0"/>
              <a:t>Metaphor. Conveys…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‘She smiled pleasantly at him, apparently forgetting for the moment that he carried in his pocket a grenade that could blow their little world to pieces.’ What is being described as a grenade? Why? </a:t>
            </a:r>
            <a:r>
              <a:rPr lang="en-GB" b="1" dirty="0" smtClean="0"/>
              <a:t>The card.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Marc tear up the evidence at the end of the story? 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1254912" y="5191492"/>
            <a:ext cx="2023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hlinkClick r:id="rId2"/>
              </a:rPr>
              <a:t>Link to </a:t>
            </a:r>
            <a:r>
              <a:rPr lang="en-GB" sz="2800" dirty="0" smtClean="0">
                <a:hlinkClick r:id="rId2"/>
              </a:rPr>
              <a:t>story</a:t>
            </a:r>
            <a:r>
              <a:rPr lang="en-GB" dirty="0" smtClean="0">
                <a:hlinkClick r:id="rId2"/>
              </a:rPr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57" b="21937"/>
          <a:stretch/>
        </p:blipFill>
        <p:spPr>
          <a:xfrm>
            <a:off x="401252" y="320231"/>
            <a:ext cx="4332112" cy="443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0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238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5-a-Day</vt:lpstr>
      <vt:lpstr>5-a-Day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5-a-Day</dc:title>
  <dc:creator>Ms. R Foster</dc:creator>
  <cp:lastModifiedBy>Ms. R Foster</cp:lastModifiedBy>
  <cp:revision>22</cp:revision>
  <dcterms:created xsi:type="dcterms:W3CDTF">2017-09-08T19:41:50Z</dcterms:created>
  <dcterms:modified xsi:type="dcterms:W3CDTF">2017-10-01T14:15:55Z</dcterms:modified>
</cp:coreProperties>
</file>