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519C30-7067-41E7-9971-54FEFF3D42EF}">
          <p14:sldIdLst>
            <p14:sldId id="259"/>
          </p14:sldIdLst>
        </p14:section>
        <p14:section name="Untitled Section" id="{77732DC1-8916-4253-AAA3-ED830D7E959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8D9"/>
    <a:srgbClr val="F4A0E8"/>
    <a:srgbClr val="F48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37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5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1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6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1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93D1B-FBE1-4B94-B159-9C3B24BCB9EC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5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mericanliterature.com/author/hans-christian-andersen/short-story/the-little-match-gir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835" y="131974"/>
            <a:ext cx="6888736" cy="82276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8000" b="1" dirty="0" smtClean="0"/>
              <a:t>5-a-Day</a:t>
            </a:r>
            <a:endParaRPr lang="en-GB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39881" y="1048872"/>
            <a:ext cx="7750732" cy="580912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the opening lines of the story, the little match girl is described as ‘poor’, ‘little’ and ‘bareheaded’ with ‘naked’ feet. What is the cumulative effect of these adjectives?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Andersen make reference to the smell of roast goose?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‘It </a:t>
            </a:r>
            <a:r>
              <a:rPr lang="en-GB" dirty="0"/>
              <a:t>seemed really to the little maiden as though she were sitting before a large iron stove, with burnished brass feet and a brass ornament at top</a:t>
            </a:r>
            <a:r>
              <a:rPr lang="en-GB" dirty="0" smtClean="0"/>
              <a:t>.’ What technique is used here to describe her response to lighting the first match? Effect?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Andersen set the story on the eve of a new year?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‘No </a:t>
            </a:r>
            <a:r>
              <a:rPr lang="en-GB" dirty="0"/>
              <a:t>one had the slightest suspicion of what beautiful things she had seen; no one even dreamed of the </a:t>
            </a:r>
            <a:r>
              <a:rPr lang="en-GB" dirty="0" smtClean="0"/>
              <a:t>splendour </a:t>
            </a:r>
            <a:r>
              <a:rPr lang="en-GB" dirty="0"/>
              <a:t>in which, with her grandmother she had entered on the joys of a new year</a:t>
            </a:r>
            <a:r>
              <a:rPr lang="en-GB" dirty="0" smtClean="0"/>
              <a:t>.’ What do you infer from this final line?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330907" y="6095549"/>
            <a:ext cx="1970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hlinkClick r:id="rId2"/>
              </a:rPr>
              <a:t>Link to </a:t>
            </a:r>
            <a:r>
              <a:rPr lang="en-GB" sz="2800" dirty="0" smtClean="0">
                <a:hlinkClick r:id="rId2"/>
              </a:rPr>
              <a:t>story</a:t>
            </a:r>
            <a:endParaRPr lang="en-GB" dirty="0"/>
          </a:p>
        </p:txBody>
      </p:sp>
      <p:sp>
        <p:nvSpPr>
          <p:cNvPr id="4" name="AutoShape 2" descr="Romesh Ranganathan's vegan Christmas"/>
          <p:cNvSpPr>
            <a:spLocks noChangeAspect="1" noChangeArrowheads="1"/>
          </p:cNvSpPr>
          <p:nvPr/>
        </p:nvSpPr>
        <p:spPr bwMode="auto">
          <a:xfrm>
            <a:off x="63500" y="-136525"/>
            <a:ext cx="5905500" cy="738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2264" t="24871" r="11795" b="4924"/>
          <a:stretch/>
        </p:blipFill>
        <p:spPr>
          <a:xfrm>
            <a:off x="450108" y="131974"/>
            <a:ext cx="4089773" cy="59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165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5-a-Day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5-a-Day</dc:title>
  <dc:creator>Ms. R Foster</dc:creator>
  <cp:lastModifiedBy>Ms. R Foster</cp:lastModifiedBy>
  <cp:revision>71</cp:revision>
  <dcterms:created xsi:type="dcterms:W3CDTF">2017-09-08T19:41:50Z</dcterms:created>
  <dcterms:modified xsi:type="dcterms:W3CDTF">2018-01-13T22:32:26Z</dcterms:modified>
</cp:coreProperties>
</file>