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1519C30-7067-41E7-9971-54FEFF3D42EF}">
          <p14:sldIdLst>
            <p14:sldId id="257"/>
            <p14:sldId id="258"/>
          </p14:sldIdLst>
        </p14:section>
        <p14:section name="Untitled Section" id="{77732DC1-8916-4253-AAA3-ED830D7E959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A0E8"/>
    <a:srgbClr val="F48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7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5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11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6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012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0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3D1B-FBE1-4B94-B159-9C3B24BCB9EC}" type="datetimeFigureOut">
              <a:rPr lang="en-GB" smtClean="0"/>
              <a:t>24/11/2017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4604-84EE-4D6A-99BB-36108E7656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75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rsmccschooldays.com/uploads/7/7/3/6/7736699/the_wish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rsmccschooldays.com/uploads/7/7/3/6/7736699/the_wish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131974"/>
            <a:ext cx="6888736" cy="822768"/>
          </a:xfrm>
          <a:solidFill>
            <a:srgbClr val="F4A0E8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7835" y="1048872"/>
            <a:ext cx="7422778" cy="54035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 smtClean="0"/>
              <a:t>is described as, ‘always a fascinating thing’? </a:t>
            </a:r>
            <a:r>
              <a:rPr lang="en-GB" b="1" dirty="0" smtClean="0"/>
              <a:t>A scab.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black parts of the carpet are poisonous snakes. What are the red parts? </a:t>
            </a:r>
            <a:r>
              <a:rPr lang="en-GB" b="1" dirty="0" smtClean="0"/>
              <a:t>Red-hot lumps of coal. 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‘He </a:t>
            </a:r>
            <a:r>
              <a:rPr lang="en-GB" dirty="0"/>
              <a:t>got to his feet and climbed higher up the stairs to obtain a better view of this vast tapestry of colour and death</a:t>
            </a:r>
            <a:r>
              <a:rPr lang="en-GB" dirty="0" smtClean="0"/>
              <a:t>.’ What technique does Roald Dahl use here? Effect? </a:t>
            </a:r>
            <a:r>
              <a:rPr lang="en-GB" b="1" dirty="0" smtClean="0"/>
              <a:t>Metaphor. 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‘…he </a:t>
            </a:r>
            <a:r>
              <a:rPr lang="en-GB" dirty="0"/>
              <a:t>felt that old sudden sickening surge of panic in his chest--like last Easter time, that afternoon when he got lost all alone in the darkest part of Piper's </a:t>
            </a:r>
            <a:r>
              <a:rPr lang="en-GB" dirty="0" smtClean="0"/>
              <a:t>Wood’. What can we infer from this?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‘Outside </a:t>
            </a:r>
            <a:r>
              <a:rPr lang="en-GB" dirty="0"/>
              <a:t>in the sunshine, far away behind the house, the mother was looking for her </a:t>
            </a:r>
            <a:r>
              <a:rPr lang="en-GB" dirty="0" smtClean="0"/>
              <a:t>son’. </a:t>
            </a:r>
            <a:r>
              <a:rPr lang="en-GB" dirty="0" smtClean="0"/>
              <a:t>What is the effect of Dahl ending the narrative with this line? </a:t>
            </a:r>
            <a:endParaRPr lang="en-GB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929234"/>
            <a:ext cx="1970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</a:t>
            </a:r>
            <a:r>
              <a:rPr lang="en-GB" sz="2800" dirty="0" smtClean="0">
                <a:hlinkClick r:id="rId2"/>
              </a:rPr>
              <a:t>story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" y="1582256"/>
            <a:ext cx="4807721" cy="31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7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7835" y="131974"/>
            <a:ext cx="6888736" cy="822768"/>
          </a:xfrm>
          <a:solidFill>
            <a:srgbClr val="F4A0E8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5-a-Day</a:t>
            </a:r>
            <a:endParaRPr lang="en-GB" sz="8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67835" y="1048872"/>
            <a:ext cx="7422778" cy="540358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 smtClean="0"/>
              <a:t>is described as, ‘always a fascinating thing’?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black parts of the carpet are poisonous snakes. What are the red parts?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‘He </a:t>
            </a:r>
            <a:r>
              <a:rPr lang="en-GB" dirty="0"/>
              <a:t>got to his feet and climbed higher up the stairs to obtain a better view of this vast tapestry of colour and death</a:t>
            </a:r>
            <a:r>
              <a:rPr lang="en-GB" dirty="0" smtClean="0"/>
              <a:t>.’ What technique does Roald Dahl use here? Effect</a:t>
            </a:r>
            <a:r>
              <a:rPr lang="en-GB" smtClean="0"/>
              <a:t>? </a:t>
            </a:r>
            <a:r>
              <a:rPr lang="en-GB" b="1" smtClean="0"/>
              <a:t> 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‘…he </a:t>
            </a:r>
            <a:r>
              <a:rPr lang="en-GB" dirty="0"/>
              <a:t>felt that old sudden sickening surge of panic in his chest--like last Easter time, that afternoon when he got lost all alone in the darkest part of Piper's </a:t>
            </a:r>
            <a:r>
              <a:rPr lang="en-GB" dirty="0" smtClean="0"/>
              <a:t>Wood’. What can we infer from this?</a:t>
            </a:r>
            <a:endParaRPr lang="en-GB" b="1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‘Outside </a:t>
            </a:r>
            <a:r>
              <a:rPr lang="en-GB" dirty="0"/>
              <a:t>in the sunshine, far away behind the house, the mother was looking for her </a:t>
            </a:r>
            <a:r>
              <a:rPr lang="en-GB" dirty="0" smtClean="0"/>
              <a:t>son’. </a:t>
            </a:r>
            <a:r>
              <a:rPr lang="en-GB" dirty="0" smtClean="0"/>
              <a:t>What is the effect of Dahl ending the narrative with this line? </a:t>
            </a:r>
            <a:endParaRPr lang="en-GB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54912" y="5929234"/>
            <a:ext cx="19706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hlinkClick r:id="rId2"/>
              </a:rPr>
              <a:t>Link to </a:t>
            </a:r>
            <a:r>
              <a:rPr lang="en-GB" sz="2800" dirty="0" smtClean="0">
                <a:hlinkClick r:id="rId2"/>
              </a:rPr>
              <a:t>story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3" y="1582256"/>
            <a:ext cx="4807721" cy="31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294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5-a-Day</vt:lpstr>
      <vt:lpstr>5-a-Day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5-a-Day</dc:title>
  <dc:creator>Ms. R Foster</dc:creator>
  <cp:lastModifiedBy>Ms. R Foster</cp:lastModifiedBy>
  <cp:revision>44</cp:revision>
  <dcterms:created xsi:type="dcterms:W3CDTF">2017-09-08T19:41:50Z</dcterms:created>
  <dcterms:modified xsi:type="dcterms:W3CDTF">2017-11-24T14:19:52Z</dcterms:modified>
</cp:coreProperties>
</file>