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007AF-34C1-495C-B0A2-51E600138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36ADA5-464A-43E1-9121-4123E645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0907F0-4E60-41FC-8A1D-9CB54741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609D59-C009-49A1-991F-8CC3E1CE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CDBCB3-08F5-4607-9A40-163AFC9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6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3B2C2-D09D-4957-B102-DC587A6D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DD61ED-D392-4A29-9F81-3956F91F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17EFD-075E-4EEF-A0C3-24F43C1F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185C6-C48D-48A1-A320-B4EEDD30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34EF7-37B0-4C72-BC00-1C2B9A00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DEE8BA-C702-4745-AF99-10CD957B4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69A407-9E02-4CA6-9C95-C80A83E3F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C4317-DA49-4EDA-9478-8D74A48A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A92A6-2041-4292-91BD-DEF59F59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96E4F-72A4-40AC-8587-92029F57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CF105-C3DE-4DC6-BA50-89C9B558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F2B15-6157-4BF6-9522-2A27E207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2586A0-C52F-41DB-922A-3CF356F2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C9735-0BDE-4787-8725-C73E6F9D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0BE72A-682B-4D99-91C4-C661B999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6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B849A-4B70-42E6-BDDD-89D9F179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4E334-AFCD-4A82-8EA2-5CCE980C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C82B61-FEF9-4512-A402-F6433178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8CBE9-BAC7-4BE2-BAB0-9A7093F4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D2688-1667-408C-9300-0ACB2E90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851ED-4588-462B-9F62-DE58C00F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AA95E-B1CD-42A8-BADA-8EDC6946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49F84E-7C18-49E4-8816-DFA87A839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24667C-0363-4D9E-A5F4-1B08227D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33F492-D1BB-43CF-B89D-9156EBB8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1B1C3A-826A-4D7B-9A60-499472B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EE13E-9031-4944-BB16-1E6438C7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9360BA-5F41-4B4C-BF6E-05F17086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FAECA1-AF67-4DCD-9165-DD43FF47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16CDC2-1829-44D7-B396-DD0C4ED42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773E6E-CCA9-4100-AB0D-7D0CE71D0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9C9B24-1D6F-47B0-A1F8-B92FA9B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FA26D6-A90A-4B4C-8D71-9A77F70D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5FBA91-1D4E-40DE-A9EF-675B7639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7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7F8DF-680D-4AB7-8A95-6BCB1A1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5BFB1F-ADA0-42FD-910A-25C07234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4CED4B-9647-4FF7-BB3E-B3DF98EE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4EB9F8-9009-478B-BCBA-6E2F6DB4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32C47A-71A8-481C-84D1-C3683F48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D188C9-CE0D-4D83-A051-FFC0AE59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5A6DB2-708B-47C5-8C7C-D6F7478D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2B2CA-8331-40AD-BE2F-84E40678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A0EBA-07D2-46BA-A4EE-15E96476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5DD588-5541-431C-B6D1-5B5046F3E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DBA406-2C6D-4FF9-82CD-1124C329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19ADB5-BEB7-4360-AF3D-6FFC518A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2ECD2-47B9-47AA-A5DE-AE5BD753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31246-0D82-4697-8B88-8605C2C9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0E4D07-CE7A-4D5E-B2DE-654DFA31D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542188-20D7-4861-AD3F-517B8E022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EF3020-3214-4A6D-8FB4-9D1B20E5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63CFF6-D593-4B47-8E9B-B0CC2F41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06CEE-339B-4217-A3A6-AC349839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3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90FC2E-D643-4BF6-9660-761DA478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B6FFCF-6AEC-4EB6-82A5-4CEF9FA9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31105-7F2C-4BD8-8D2D-B56196AD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268C-C951-4A84-A8EB-11153C544AE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F00410-78CA-4755-A7D2-C0A53B00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E030E1-8248-4201-9C63-04132DCAB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41411-20DF-44AC-8373-6E0A9D0E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394926"/>
          </a:xfrm>
          <a:solidFill>
            <a:schemeClr val="accent6"/>
          </a:solidFill>
        </p:spPr>
        <p:txBody>
          <a:bodyPr/>
          <a:lstStyle/>
          <a:p>
            <a:r>
              <a:rPr lang="en-GB" dirty="0"/>
              <a:t>Poetry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A4D15A-4A65-4CCB-B2A8-97846F9AF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5126"/>
            <a:ext cx="9144000" cy="2060968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GB" sz="3200" dirty="0"/>
              <a:t>LO: to revise the anthology in preparation for the exams.</a:t>
            </a:r>
          </a:p>
          <a:p>
            <a:r>
              <a:rPr lang="en-GB" sz="3200" dirty="0"/>
              <a:t>ST: I can be confident in my written response and achieve assessment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11812D-2E81-47A7-BABB-7976A246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835365-D50D-41F9-9071-1961E56B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06668"/>
            <a:ext cx="11769607" cy="6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love and relationships.</a:t>
            </a:r>
          </a:p>
          <a:p>
            <a:pPr marL="0" indent="0">
              <a:buNone/>
            </a:pPr>
            <a:r>
              <a:rPr lang="en-GB" dirty="0"/>
              <a:t>Compare the presentation of love and relationships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Nature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nature. Write about the ways in which the poet presents nature.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E43D0A-453B-40BF-A87A-9179D75C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CF80DE-51FB-477B-A73A-51A9B12E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nature.</a:t>
            </a:r>
          </a:p>
          <a:p>
            <a:pPr marL="0" indent="0">
              <a:buNone/>
            </a:pPr>
            <a:r>
              <a:rPr lang="en-GB" dirty="0"/>
              <a:t>Compare the presentation of nature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People and Places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people and place. Write about the ways in which the poet presents people and places.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3A42C6-F50F-40CE-9475-7D1AE3A7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7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BC10F3-DED5-4CD7-80E4-AAE3B298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42"/>
            <a:ext cx="12192000" cy="66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people and place.</a:t>
            </a:r>
          </a:p>
          <a:p>
            <a:pPr marL="0" indent="0">
              <a:buNone/>
            </a:pPr>
            <a:r>
              <a:rPr lang="en-GB" dirty="0"/>
              <a:t>Compare the presentation of people and place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10A34-108A-4E7B-8678-4749995A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47" y="119062"/>
            <a:ext cx="10248900" cy="6619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B648F3-784E-466D-98C8-AA092638E244}"/>
              </a:ext>
            </a:extLst>
          </p:cNvPr>
          <p:cNvSpPr/>
          <p:nvPr/>
        </p:nvSpPr>
        <p:spPr>
          <a:xfrm>
            <a:off x="107576" y="236668"/>
            <a:ext cx="1703071" cy="6293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sum up each poem in one line?</a:t>
            </a:r>
          </a:p>
        </p:txBody>
      </p:sp>
    </p:spTree>
    <p:extLst>
      <p:ext uri="{BB962C8B-B14F-4D97-AF65-F5344CB8AC3E}">
        <p14:creationId xmlns:p14="http://schemas.microsoft.com/office/powerpoint/2010/main" val="164270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032CED-59EE-454A-AE9F-B9DC4779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45" y="142875"/>
            <a:ext cx="10191750" cy="6572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CFD6E0-E0D0-4981-8ED3-2847F3CEDF86}"/>
              </a:ext>
            </a:extLst>
          </p:cNvPr>
          <p:cNvSpPr/>
          <p:nvPr/>
        </p:nvSpPr>
        <p:spPr>
          <a:xfrm>
            <a:off x="107576" y="236668"/>
            <a:ext cx="1703071" cy="6293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25944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1A1FDB-03BF-46E9-9A0D-360743C7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03" y="0"/>
            <a:ext cx="51740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CE08F-12C7-47FD-A1CB-7B8B691F7022}"/>
              </a:ext>
            </a:extLst>
          </p:cNvPr>
          <p:cNvSpPr txBox="1"/>
          <p:nvPr/>
        </p:nvSpPr>
        <p:spPr>
          <a:xfrm>
            <a:off x="505609" y="333487"/>
            <a:ext cx="5590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Look at the context time line and familiarise yourself with where each poem sits. </a:t>
            </a:r>
          </a:p>
          <a:p>
            <a:endParaRPr lang="en-GB" sz="3200" dirty="0"/>
          </a:p>
          <a:p>
            <a:r>
              <a:rPr lang="en-GB" sz="3200" dirty="0"/>
              <a:t>Identify which cluster of themes each poem fits into and colour code as necessary. </a:t>
            </a:r>
          </a:p>
          <a:p>
            <a:endParaRPr lang="en-GB" sz="3200" dirty="0"/>
          </a:p>
          <a:p>
            <a:r>
              <a:rPr lang="en-GB" sz="3200" dirty="0"/>
              <a:t>It is key that you can comment on the context of each poem to address assessment objective 3. </a:t>
            </a:r>
          </a:p>
        </p:txBody>
      </p:sp>
    </p:spTree>
    <p:extLst>
      <p:ext uri="{BB962C8B-B14F-4D97-AF65-F5344CB8AC3E}">
        <p14:creationId xmlns:p14="http://schemas.microsoft.com/office/powerpoint/2010/main" val="314885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F23986-441E-49E2-92C5-4F87A44B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War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war and conflict. Write about the ways in which the poet presents war.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8B24EB-6BA8-45DF-9D64-01AF674A2F13}"/>
              </a:ext>
            </a:extLst>
          </p:cNvPr>
          <p:cNvSpPr txBox="1"/>
          <p:nvPr/>
        </p:nvSpPr>
        <p:spPr>
          <a:xfrm rot="1185700">
            <a:off x="176593" y="5254917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4258B0-67E9-46EA-A641-F66654A4D7F2}"/>
              </a:ext>
            </a:extLst>
          </p:cNvPr>
          <p:cNvSpPr txBox="1"/>
          <p:nvPr/>
        </p:nvSpPr>
        <p:spPr>
          <a:xfrm rot="1185700">
            <a:off x="2626183" y="5558695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5055B2-6C24-48F6-ACE0-984F398D8575}"/>
              </a:ext>
            </a:extLst>
          </p:cNvPr>
          <p:cNvSpPr txBox="1"/>
          <p:nvPr/>
        </p:nvSpPr>
        <p:spPr>
          <a:xfrm rot="1185700">
            <a:off x="4700239" y="5655591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IMAGERY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94630A-4251-41E2-B171-7A17EE9E808E}"/>
              </a:ext>
            </a:extLst>
          </p:cNvPr>
          <p:cNvSpPr txBox="1"/>
          <p:nvPr/>
        </p:nvSpPr>
        <p:spPr>
          <a:xfrm rot="1185700">
            <a:off x="6338523" y="5558694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LANGUAGE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A4D3EB-F1CB-46A5-A544-D1160A72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13" y="5766099"/>
            <a:ext cx="2240965" cy="1042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F4233C-25E7-4A50-8649-E6B01D56C49B}"/>
              </a:ext>
            </a:extLst>
          </p:cNvPr>
          <p:cNvSpPr txBox="1"/>
          <p:nvPr/>
        </p:nvSpPr>
        <p:spPr>
          <a:xfrm rot="1185700">
            <a:off x="8377950" y="5592548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93015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AC45E2-BF33-42B5-A2AA-F1E57A31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61950"/>
            <a:ext cx="10858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war and conflict.</a:t>
            </a:r>
          </a:p>
          <a:p>
            <a:pPr marL="0" indent="0">
              <a:buNone/>
            </a:pPr>
            <a:r>
              <a:rPr lang="en-GB" dirty="0"/>
              <a:t>Compare the presentation of war and conflict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Love and relationships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love and relationships. Write about the ways in which the poet presents love and relationships.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D6580C-C893-48B1-8507-7C99194B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790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Poetry revision</vt:lpstr>
      <vt:lpstr>PowerPoint Presentation</vt:lpstr>
      <vt:lpstr>PowerPoint Presentation</vt:lpstr>
      <vt:lpstr>PowerPoint Presentation</vt:lpstr>
      <vt:lpstr>PowerPoint Presentation</vt:lpstr>
      <vt:lpstr>Look at your knowledge organiser on the War Cluster.  </vt:lpstr>
      <vt:lpstr>PowerPoint Presentation</vt:lpstr>
      <vt:lpstr>Your second part of the question is a comparison response to a poem of your choice.</vt:lpstr>
      <vt:lpstr>Look at your knowledge organiser on the Love and relationships Cluster.  </vt:lpstr>
      <vt:lpstr>PowerPoint Presentation</vt:lpstr>
      <vt:lpstr>Your second part of the question is a comparison response to a poem of your choice.</vt:lpstr>
      <vt:lpstr>Look at your knowledge organiser on the Nature Cluster.  </vt:lpstr>
      <vt:lpstr>PowerPoint Presentation</vt:lpstr>
      <vt:lpstr>Your second part of the question is a comparison response to a poem of your choice.</vt:lpstr>
      <vt:lpstr>Look at your knowledge organiser on the People and Places Cluster.  </vt:lpstr>
      <vt:lpstr>PowerPoint Presentation</vt:lpstr>
      <vt:lpstr>Your second part of the question is a comparison response to a poem of your choice.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revision</dc:title>
  <dc:creator>D Weatherhead</dc:creator>
  <cp:lastModifiedBy>gav</cp:lastModifiedBy>
  <cp:revision>17</cp:revision>
  <dcterms:created xsi:type="dcterms:W3CDTF">2020-12-11T08:26:33Z</dcterms:created>
  <dcterms:modified xsi:type="dcterms:W3CDTF">2020-12-13T12:15:34Z</dcterms:modified>
</cp:coreProperties>
</file>