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3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2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32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84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0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40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1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4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8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8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6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48E6-F80A-4606-A4D8-4F377209A502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C021E-4D38-46CD-9827-8ED0997BE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5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988E6-AFA6-4A1B-B5FD-17CD3171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Comparison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E83FA-9988-4CA8-A167-FE47ECF84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fontScale="47500" lnSpcReduction="20000"/>
          </a:bodyPr>
          <a:lstStyle/>
          <a:p>
            <a:r>
              <a:rPr lang="en-GB" sz="5400" b="1" i="1" u="sng" dirty="0"/>
              <a:t>Compare how the poets present war in ‘The Soldier’ and ‘Dulce et Decorum Est’.</a:t>
            </a:r>
          </a:p>
          <a:p>
            <a:pPr marL="0" indent="0">
              <a:buNone/>
            </a:pPr>
            <a:r>
              <a:rPr lang="en-GB" sz="5400" dirty="0"/>
              <a:t>Both poets write about the First World War and their different attitudes to what they saw and witnessed. They present their ideas in different ways such as …</a:t>
            </a:r>
          </a:p>
          <a:p>
            <a:pPr marL="0" indent="0">
              <a:buNone/>
            </a:pPr>
            <a:r>
              <a:rPr lang="en-GB" sz="5400" dirty="0"/>
              <a:t>Rupert Brooke describes war as… for example… he uses … which helps a reader think/feel/believe/understand…</a:t>
            </a:r>
          </a:p>
          <a:p>
            <a:pPr marL="0" indent="0">
              <a:buNone/>
            </a:pPr>
            <a:r>
              <a:rPr lang="en-GB" sz="5400" dirty="0"/>
              <a:t>On the other hand Owen presents war as… a good example is… this clever use of …. Makes a reader feel…it creates a ___ tone and allows a reader to think/feel/believe …</a:t>
            </a:r>
          </a:p>
          <a:p>
            <a:pPr marL="0" indent="0">
              <a:buNone/>
            </a:pPr>
            <a:r>
              <a:rPr lang="en-GB" sz="5400" dirty="0"/>
              <a:t>Whereas Brooke use the structure of a …. To help a reader understand…. Owen uses …. Which reinforces the idea of….</a:t>
            </a:r>
          </a:p>
        </p:txBody>
      </p:sp>
    </p:spTree>
    <p:extLst>
      <p:ext uri="{BB962C8B-B14F-4D97-AF65-F5344CB8AC3E}">
        <p14:creationId xmlns:p14="http://schemas.microsoft.com/office/powerpoint/2010/main" val="42055320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Comparison task: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task:</dc:title>
  <dc:creator>Beverley Graham</dc:creator>
  <cp:lastModifiedBy>Beverley Graham</cp:lastModifiedBy>
  <cp:revision>1</cp:revision>
  <dcterms:created xsi:type="dcterms:W3CDTF">2020-09-20T09:31:19Z</dcterms:created>
  <dcterms:modified xsi:type="dcterms:W3CDTF">2020-09-20T09:32:17Z</dcterms:modified>
</cp:coreProperties>
</file>