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29241-6B51-45DE-990B-CAE34A094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94B62-2575-4EAD-A745-DF7E1F04C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4B243-302C-45FD-9B8A-5C21E1C6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06E19-01C9-46F4-96C6-46E35527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37A72-D26C-45A6-9F41-7D044331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6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8D29-DB73-4E9E-9853-9977B361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382CA-5040-4684-B3B6-A21B83FCF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5CB52-CE89-43D2-BF11-0AC29996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63B43-F250-485B-976D-381C60E2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84D64-52CB-4C74-AB08-65E5D703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62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AFC1CD-8F48-45FD-B0AD-3B409B05E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6B450-86EA-4904-8218-B76ED21F2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75FF-6580-41A4-8A4D-2068C355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7B51E-66A8-49A4-B6DC-DAE4482C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DB2F1-0BD7-41B9-99A4-36367146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97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8B4C-FD28-4D08-B114-8AE447D7D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48534-593E-4F0C-A7E6-38A6B9401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EF73D-513A-4CEC-B26E-A6BCB709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DED2D-FD89-488C-80DF-294F4F72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B985B-70E6-4ABB-A97B-FD2917DE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1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99B-D878-4B7D-B69C-AD6E507E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09231-7F62-4C4E-A5D3-35524D8D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FF721-CCAC-4764-9378-08DAFD0F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4D58-9B26-49A9-8040-16AD2CF5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10E60-B10F-4F66-84CD-247D2424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7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473D9-CF18-4F17-9CBC-752B2D79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F9AC1-E8EF-43DC-B3E0-F996B5CF8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72387-AC00-435E-9713-2AFCF1FE1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73CA9-D445-49CB-97AB-CAAC7EDE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67A8C-2A77-4B26-9DA4-FC9756BD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5BE98-F0D4-4CEA-9770-2E9FD6D4F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7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D90B0-7A24-490E-A897-E0C72BBA1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1B698-E3D2-4FE4-88A8-B3E89B3B8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F0831-DD48-4718-A058-B7A35B03D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C2F6A4-6F8E-433E-84FB-5A8E3A139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7E5771-9A8B-41B5-8D3A-45B11878A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A00C35-9FC8-4607-A0AB-E0A767C4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A3551-CE2F-405F-B60F-FC1B7851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A55151-780A-426B-B40F-245C2047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CA8F-2889-402F-93F0-0D38DD8C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C5B31-A6B3-4755-8F58-8AC36FBA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2D005-A5BC-42C4-AF5E-8D668E70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802A2-B7D8-4044-B8E8-36FDDC81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FA96BB-6D51-4295-A123-35EB299DC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69D09-C7C9-4CCF-8FEB-4ED901B9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FCA32-01CD-42F2-9A3F-99672010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12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08FF2-D689-4CD9-8CB5-6E6314E4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79DB-7C26-493A-B980-9F7CFBB3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F108A-4DC8-43F1-A804-C44C1188F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F7870-9CFB-48FE-8BDA-876C25CB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54DCF-57B1-4E4D-B04E-71117AB1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75C60-6B4B-43F7-847A-C031CB84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35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6529C-AEA3-4637-B98D-C3BCFD66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FC1B58-CC8B-4C1C-8C68-854926182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9F7E6-1901-42CD-9284-1B3A8D721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FD040-CA22-4DA4-90F3-E105AEC4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6016F-D418-4416-A672-3293461C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E642F-59A9-42C6-8B88-A0A78A3B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9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32C89-7F01-42F2-AAE0-7B9258C1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1DC9C-00DC-4A16-A16F-18E8600B2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C5CF-0B76-4F40-9FE5-59D67493F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F71B-3672-4369-922F-7BE29FF3B252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0FDC7-A30B-4ABE-9083-528F75180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6D175-5FF3-4A37-8DB1-933DCA1CA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66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32" y="26586"/>
            <a:ext cx="5722034" cy="652131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GB" u="sng" dirty="0"/>
              <a:t>Poetry Comparison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9D0EF-27C3-449D-8309-66CC875D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901148"/>
            <a:ext cx="11251096" cy="581770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What are the similarities and differences between ‘Mametz Wood’ and ‘The Manhunt’?</a:t>
            </a:r>
          </a:p>
          <a:p>
            <a:pPr marL="0" indent="0">
              <a:buNone/>
            </a:pPr>
            <a:r>
              <a:rPr lang="en-GB" dirty="0"/>
              <a:t>Draw the following into your book. Similarities should be placed in the middle and differences at the sides.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Manhunt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							      A Wife in London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7526F3-6144-4233-92AC-F1654AE01DDE}"/>
              </a:ext>
            </a:extLst>
          </p:cNvPr>
          <p:cNvCxnSpPr/>
          <p:nvPr/>
        </p:nvCxnSpPr>
        <p:spPr>
          <a:xfrm flipH="1">
            <a:off x="980661" y="1964633"/>
            <a:ext cx="7142921" cy="29287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F44535-83FD-45A9-945D-3BC071729BEC}"/>
              </a:ext>
            </a:extLst>
          </p:cNvPr>
          <p:cNvCxnSpPr>
            <a:cxnSpLocks/>
          </p:cNvCxnSpPr>
          <p:nvPr/>
        </p:nvCxnSpPr>
        <p:spPr>
          <a:xfrm flipH="1">
            <a:off x="6626086" y="4229097"/>
            <a:ext cx="5459897" cy="24897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02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153" y="0"/>
            <a:ext cx="10828564" cy="73541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GB" sz="3600" u="sng" dirty="0"/>
              <a:t>How could these quotations be linked?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9D0EF-27C3-449D-8309-66CC875D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901148"/>
            <a:ext cx="11251096" cy="5817703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4400" dirty="0">
                <a:solidFill>
                  <a:srgbClr val="FF0000"/>
                </a:solidFill>
              </a:rPr>
              <a:t>The Manhunt – “After passionate nights and intimate days.” </a:t>
            </a:r>
          </a:p>
          <a:p>
            <a:pPr marL="0" indent="0">
              <a:buNone/>
            </a:pPr>
            <a:r>
              <a:rPr lang="en-GB" sz="4400" dirty="0">
                <a:solidFill>
                  <a:srgbClr val="002060"/>
                </a:solidFill>
              </a:rPr>
              <a:t>Mametz Wood – “For years afterwards the farmers found them –”</a:t>
            </a:r>
          </a:p>
          <a:p>
            <a:pPr marL="0" indent="0"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4400" dirty="0">
                <a:solidFill>
                  <a:srgbClr val="00B0F0"/>
                </a:solidFill>
              </a:rPr>
              <a:t>Connection: </a:t>
            </a:r>
          </a:p>
          <a:p>
            <a:pPr marL="0" indent="0">
              <a:buNone/>
            </a:pPr>
            <a:endParaRPr lang="en-GB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56862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3948"/>
            <a:ext cx="9144000" cy="327809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GB" sz="5400" u="sng" dirty="0"/>
              <a:t>Compare how the writers present the effects of war in ‘Mametz Wood’ and ‘The Manhunt’.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F882B1E-7F89-45F9-88F6-A43BCDE55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5976"/>
            <a:ext cx="9144000" cy="1655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/>
              <a:t>Make connections between lines in both poems as we have done on the previous slide.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46468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3948"/>
            <a:ext cx="9144000" cy="327809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GB" sz="5400" u="sng" dirty="0"/>
              <a:t>Compare how the writers present the effects of war in ‘Mametz Wood’ and ‘The Manhunt’.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F882B1E-7F89-45F9-88F6-A43BCDE55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5976"/>
            <a:ext cx="9144000" cy="1655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742950" indent="-742950">
              <a:buAutoNum type="arabicPeriod"/>
            </a:pPr>
            <a:r>
              <a:rPr lang="en-GB" sz="3600" dirty="0"/>
              <a:t>What is the similarity?</a:t>
            </a:r>
          </a:p>
          <a:p>
            <a:pPr marL="742950" indent="-742950">
              <a:buAutoNum type="arabicPeriod"/>
            </a:pPr>
            <a:r>
              <a:rPr lang="en-GB" sz="3600" dirty="0"/>
              <a:t>Quote and analysis from ‘Mametz Wood’</a:t>
            </a:r>
          </a:p>
          <a:p>
            <a:pPr marL="742950" indent="-742950">
              <a:buAutoNum type="arabicPeriod"/>
            </a:pPr>
            <a:r>
              <a:rPr lang="en-GB" sz="3600" dirty="0"/>
              <a:t>Quote and analysis from ‘The Manhunt</a:t>
            </a:r>
          </a:p>
          <a:p>
            <a:pPr marL="742950" indent="-742950">
              <a:buAutoNum type="arabicPeriod"/>
            </a:pPr>
            <a:r>
              <a:rPr lang="en-GB" sz="3600" dirty="0"/>
              <a:t>Create a link between the writers’ messages.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44643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153" y="0"/>
            <a:ext cx="10828564" cy="73541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GB" sz="2400" u="sng" dirty="0"/>
              <a:t>Compare how the writers present the effects of war in ‘Mametz Wood’ and ‘The Manhunt’.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9D0EF-27C3-449D-8309-66CC875D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901148"/>
            <a:ext cx="11251096" cy="581770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400" dirty="0">
                <a:solidFill>
                  <a:srgbClr val="00B050"/>
                </a:solidFill>
              </a:rPr>
              <a:t>The two poems make references to time throughout. </a:t>
            </a:r>
            <a:r>
              <a:rPr lang="en-GB" sz="4400" dirty="0">
                <a:solidFill>
                  <a:srgbClr val="FF0000"/>
                </a:solidFill>
              </a:rPr>
              <a:t>The Manhunt opens with “After passionate nights and intimate days.” which shows that the impacts of the war were not felt straight away and took some time to develop. </a:t>
            </a:r>
          </a:p>
          <a:p>
            <a:pPr marL="0" indent="0">
              <a:buNone/>
            </a:pPr>
            <a:r>
              <a:rPr lang="en-GB" sz="4400" dirty="0">
                <a:solidFill>
                  <a:srgbClr val="002060"/>
                </a:solidFill>
              </a:rPr>
              <a:t>Mametz Wood also focuses on the after effects with the first line stating, “For years afterwards the farmers found them,”</a:t>
            </a:r>
          </a:p>
          <a:p>
            <a:pPr marL="0" indent="0"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4400" dirty="0">
                <a:solidFill>
                  <a:srgbClr val="00B0F0"/>
                </a:solidFill>
              </a:rPr>
              <a:t>How would you finish this paragraph?</a:t>
            </a:r>
          </a:p>
          <a:p>
            <a:pPr marL="0" indent="0">
              <a:buNone/>
            </a:pPr>
            <a:endParaRPr lang="en-GB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79395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153" y="0"/>
            <a:ext cx="10828564" cy="73541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GB" sz="2400" u="sng" dirty="0"/>
              <a:t>Compare how the writers present the effects of war in ‘Mametz Wood’ and ‘The Manhunt’.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9D0EF-27C3-449D-8309-66CC875D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901148"/>
            <a:ext cx="11251096" cy="581770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400" dirty="0">
                <a:solidFill>
                  <a:srgbClr val="00B050"/>
                </a:solidFill>
              </a:rPr>
              <a:t>The two poems make references to time throughout. </a:t>
            </a:r>
            <a:r>
              <a:rPr lang="en-GB" sz="4400" dirty="0">
                <a:solidFill>
                  <a:srgbClr val="FF0000"/>
                </a:solidFill>
              </a:rPr>
              <a:t>The Manhunt opens with “After passionate nights and intimate days.” which shows that the impacts of the war were not felt straight away and took some time to develop. </a:t>
            </a:r>
          </a:p>
          <a:p>
            <a:pPr marL="0" indent="0">
              <a:buNone/>
            </a:pPr>
            <a:r>
              <a:rPr lang="en-GB" sz="4400" dirty="0">
                <a:solidFill>
                  <a:srgbClr val="002060"/>
                </a:solidFill>
              </a:rPr>
              <a:t>Mametz Wood also focuses on the after effects with the first line stating, “For years afterwards the farmers found them,”</a:t>
            </a:r>
          </a:p>
          <a:p>
            <a:pPr marL="0" indent="0"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4400" dirty="0">
                <a:solidFill>
                  <a:srgbClr val="00B0F0"/>
                </a:solidFill>
              </a:rPr>
              <a:t>Now continue the answer covering another 5 similarities or differences.</a:t>
            </a:r>
          </a:p>
          <a:p>
            <a:pPr marL="0" indent="0">
              <a:buNone/>
            </a:pPr>
            <a:endParaRPr lang="en-GB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970165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360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Poetry Comparison</vt:lpstr>
      <vt:lpstr>How could these quotations be linked?</vt:lpstr>
      <vt:lpstr>Compare how the writers present the effects of war in ‘Mametz Wood’ and ‘The Manhunt’.</vt:lpstr>
      <vt:lpstr>Compare how the writers present the effects of war in ‘Mametz Wood’ and ‘The Manhunt’.</vt:lpstr>
      <vt:lpstr>Compare how the writers present the effects of war in ‘Mametz Wood’ and ‘The Manhunt’.</vt:lpstr>
      <vt:lpstr>Compare how the writers present the effects of war in ‘Mametz Wood’ and ‘The Manhunt’.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Comparison</dc:title>
  <dc:creator>Amanda Allen</dc:creator>
  <cp:lastModifiedBy>A Allen</cp:lastModifiedBy>
  <cp:revision>5</cp:revision>
  <dcterms:created xsi:type="dcterms:W3CDTF">2020-09-27T13:19:03Z</dcterms:created>
  <dcterms:modified xsi:type="dcterms:W3CDTF">2020-12-14T14:16:53Z</dcterms:modified>
</cp:coreProperties>
</file>