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1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A29241-6B51-45DE-990B-CAE34A0948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5694B62-2575-4EAD-A745-DF7E1F04CC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54B243-302C-45FD-9B8A-5C21E1C6A1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BF71B-3672-4369-922F-7BE29FF3B252}" type="datetimeFigureOut">
              <a:rPr lang="en-GB" smtClean="0"/>
              <a:t>27/09/2020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706E19-01C9-46F4-96C6-46E3552729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537A72-D26C-45A6-9F41-7D044331C1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68EDC-17F4-49E9-A1E6-1E6FD489DD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46945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E18D29-DB73-4E9E-9853-9977B3619D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22382CA-5040-4684-B3B6-A21B83FCFE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75CB52-CE89-43D2-BF11-0AC2999602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BF71B-3672-4369-922F-7BE29FF3B252}" type="datetimeFigureOut">
              <a:rPr lang="en-GB" smtClean="0"/>
              <a:t>27/09/2020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463B43-F250-485B-976D-381C60E27F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884D64-52CB-4C74-AB08-65E5D70310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68EDC-17F4-49E9-A1E6-1E6FD489DD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36257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5AFC1CD-8F48-45FD-B0AD-3B409B05E4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C76B450-86EA-4904-8218-B76ED21F20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1B75FF-6580-41A4-8A4D-2068C355C5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BF71B-3672-4369-922F-7BE29FF3B252}" type="datetimeFigureOut">
              <a:rPr lang="en-GB" smtClean="0"/>
              <a:t>27/09/2020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97B51E-66A8-49A4-B6DC-DAE4482C24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6DB2F1-0BD7-41B9-99A4-363671463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68EDC-17F4-49E9-A1E6-1E6FD489DD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0976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5A8B4C-FD28-4D08-B114-8AE447D7D9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848534-593E-4F0C-A7E6-38A6B94016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3EF73D-513A-4CEC-B26E-A6BCB7090F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BF71B-3672-4369-922F-7BE29FF3B252}" type="datetimeFigureOut">
              <a:rPr lang="en-GB" smtClean="0"/>
              <a:t>27/09/2020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0DED2D-FD89-488C-80DF-294F4F728B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CB985B-70E6-4ABB-A97B-FD2917DEB0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68EDC-17F4-49E9-A1E6-1E6FD489DD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62155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CE399B-D878-4B7D-B69C-AD6E507E18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509231-7F62-4C4E-A5D3-35524D8D93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CFF721-CCAC-4764-9378-08DAFD0FF3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BF71B-3672-4369-922F-7BE29FF3B252}" type="datetimeFigureOut">
              <a:rPr lang="en-GB" smtClean="0"/>
              <a:t>27/09/2020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274D58-9B26-49A9-8040-16AD2CF50B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710E60-B10F-4F66-84CD-247D2424FD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68EDC-17F4-49E9-A1E6-1E6FD489DD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60711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0473D9-CF18-4F17-9CBC-752B2D7982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1F9AC1-E8EF-43DC-B3E0-F996B5CF8F1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6772387-AC00-435E-9713-2AFCF1FE13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373CA9-D445-49CB-97AB-CAAC7EDED3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BF71B-3672-4369-922F-7BE29FF3B252}" type="datetimeFigureOut">
              <a:rPr lang="en-GB" smtClean="0"/>
              <a:t>27/09/2020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467A8C-2A77-4B26-9DA4-FC9756BDE2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35BE98-F0D4-4CEA-9770-2E9FD6D4F1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68EDC-17F4-49E9-A1E6-1E6FD489DD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7172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4D90B0-7A24-490E-A897-E0C72BBA16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11B698-E3D2-4FE4-88A8-B3E89B3B86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3BF0831-DD48-4718-A058-B7A35B03D2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CC2F6A4-6F8E-433E-84FB-5A8E3A13904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E7E5771-9A8B-41B5-8D3A-45B11878A7C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DA00C35-9FC8-4607-A0AB-E0A767C4CD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BF71B-3672-4369-922F-7BE29FF3B252}" type="datetimeFigureOut">
              <a:rPr lang="en-GB" smtClean="0"/>
              <a:t>27/09/2020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36A3551-CE2F-405F-B60F-FC1B785130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5A55151-780A-426B-B40F-245C204778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68EDC-17F4-49E9-A1E6-1E6FD489DD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7849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7BCA8F-2889-402F-93F0-0D38DD8C72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91C5B31-A6B3-4755-8F58-8AC36FBA0A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BF71B-3672-4369-922F-7BE29FF3B252}" type="datetimeFigureOut">
              <a:rPr lang="en-GB" smtClean="0"/>
              <a:t>27/09/2020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1B2D005-A5BC-42C4-AF5E-8D668E70D4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4B802A2-B7D8-4044-B8E8-36FDDC8174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68EDC-17F4-49E9-A1E6-1E6FD489DD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1669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AFA96BB-6D51-4295-A123-35EB299DCA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BF71B-3672-4369-922F-7BE29FF3B252}" type="datetimeFigureOut">
              <a:rPr lang="en-GB" smtClean="0"/>
              <a:t>27/09/2020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7769D09-C7C9-4CCF-8FEB-4ED901B9E3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3FCA32-01CD-42F2-9A3F-99672010D9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68EDC-17F4-49E9-A1E6-1E6FD489DD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31267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D08FF2-D689-4CD9-8CB5-6E6314E4E1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6E79DB-7C26-493A-B980-9F7CFBB3DF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0DF108A-4DC8-43F1-A804-C44C1188FA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9F7870-9CFB-48FE-8BDA-876C25CB03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BF71B-3672-4369-922F-7BE29FF3B252}" type="datetimeFigureOut">
              <a:rPr lang="en-GB" smtClean="0"/>
              <a:t>27/09/2020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154DCF-57B1-4E4D-B04E-71117AB1D7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D275C60-6B4B-43F7-847A-C031CB8467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68EDC-17F4-49E9-A1E6-1E6FD489DD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13556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F6529C-AEA3-4637-B98D-C3BCFD660C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5FC1B58-CC8B-4C1C-8C68-854926182C4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959F7E6-1901-42CD-9284-1B3A8D7215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3FD040-CA22-4DA4-90F3-E105AEC45F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BF71B-3672-4369-922F-7BE29FF3B252}" type="datetimeFigureOut">
              <a:rPr lang="en-GB" smtClean="0"/>
              <a:t>27/09/2020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B6016F-D418-4416-A672-3293461C9E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2E642F-59A9-42C6-8B88-A0A78A3B3D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68EDC-17F4-49E9-A1E6-1E6FD489DD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43911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6432C89-7F01-42F2-AAE0-7B9258C1B8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21DC9C-00DC-4A16-A16F-18E8600B25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7FC5CF-0B76-4F40-9FE5-59D67493F14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ABF71B-3672-4369-922F-7BE29FF3B252}" type="datetimeFigureOut">
              <a:rPr lang="en-GB" smtClean="0"/>
              <a:t>27/09/2020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D0FDC7-A30B-4ABE-9083-528F7518049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56D175-5FF3-4A37-8DB1-933DCA1CA4B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A68EDC-17F4-49E9-A1E6-1E6FD489DD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06650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 up of a flag&#10;&#10;Description automatically generated">
            <a:extLst>
              <a:ext uri="{FF2B5EF4-FFF2-40B4-BE49-F238E27FC236}">
                <a16:creationId xmlns:a16="http://schemas.microsoft.com/office/drawing/2014/main" id="{42974A4F-4485-4D10-A212-5E0AC6447AB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8023" b="3306"/>
          <a:stretch/>
        </p:blipFill>
        <p:spPr>
          <a:xfrm>
            <a:off x="-1154" y="10"/>
            <a:ext cx="12192000" cy="6857990"/>
          </a:xfrm>
          <a:prstGeom prst="rect">
            <a:avLst/>
          </a:prstGeom>
        </p:spPr>
      </p:pic>
      <p:sp>
        <p:nvSpPr>
          <p:cNvPr id="6" name="Title 5">
            <a:extLst>
              <a:ext uri="{FF2B5EF4-FFF2-40B4-BE49-F238E27FC236}">
                <a16:creationId xmlns:a16="http://schemas.microsoft.com/office/drawing/2014/main" id="{8B15CD5D-A8AC-4A9D-9FB3-FBD605C3E4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7332" y="26586"/>
            <a:ext cx="5722034" cy="652131"/>
          </a:xfrm>
          <a:solidFill>
            <a:schemeClr val="tx2">
              <a:lumMod val="10000"/>
              <a:lumOff val="90000"/>
            </a:schemeClr>
          </a:solidFill>
        </p:spPr>
        <p:txBody>
          <a:bodyPr>
            <a:normAutofit fontScale="90000"/>
          </a:bodyPr>
          <a:lstStyle/>
          <a:p>
            <a:r>
              <a:rPr lang="en-GB" u="sng" dirty="0"/>
              <a:t>Poetry Comparison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1259D0EF-27C3-449D-8309-66CC875D0F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4887" y="901148"/>
            <a:ext cx="11251096" cy="5817703"/>
          </a:xfrm>
          <a:solidFill>
            <a:schemeClr val="tx2">
              <a:lumMod val="10000"/>
              <a:lumOff val="90000"/>
            </a:schemeClr>
          </a:solidFill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b="1" dirty="0"/>
              <a:t>What are the similarities and differences between ‘A Wife in London’ and ‘The Manhunt’?</a:t>
            </a:r>
          </a:p>
          <a:p>
            <a:pPr marL="0" indent="0">
              <a:buNone/>
            </a:pPr>
            <a:r>
              <a:rPr lang="en-GB" dirty="0"/>
              <a:t>Draw the following into your book. Similarities should be placed in the middle and differences at the sides.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The Manhunt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									      A Wife in London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BDE7B62-43B4-44ED-9372-17EBF68105C8}"/>
              </a:ext>
            </a:extLst>
          </p:cNvPr>
          <p:cNvSpPr txBox="1"/>
          <p:nvPr/>
        </p:nvSpPr>
        <p:spPr>
          <a:xfrm rot="16200000">
            <a:off x="-3075058" y="3075056"/>
            <a:ext cx="6858002" cy="707886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Do Now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CB7526F3-6144-4233-92AC-F1654AE01DDE}"/>
              </a:ext>
            </a:extLst>
          </p:cNvPr>
          <p:cNvCxnSpPr/>
          <p:nvPr/>
        </p:nvCxnSpPr>
        <p:spPr>
          <a:xfrm flipH="1">
            <a:off x="980661" y="1964633"/>
            <a:ext cx="7142921" cy="2928731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CFF44535-83FD-45A9-945D-3BC071729BEC}"/>
              </a:ext>
            </a:extLst>
          </p:cNvPr>
          <p:cNvCxnSpPr>
            <a:cxnSpLocks/>
          </p:cNvCxnSpPr>
          <p:nvPr/>
        </p:nvCxnSpPr>
        <p:spPr>
          <a:xfrm flipH="1">
            <a:off x="6626086" y="4229097"/>
            <a:ext cx="5459897" cy="2489754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020215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 up of a flag&#10;&#10;Description automatically generated">
            <a:extLst>
              <a:ext uri="{FF2B5EF4-FFF2-40B4-BE49-F238E27FC236}">
                <a16:creationId xmlns:a16="http://schemas.microsoft.com/office/drawing/2014/main" id="{42974A4F-4485-4D10-A212-5E0AC6447AB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8023" b="3306"/>
          <a:stretch/>
        </p:blipFill>
        <p:spPr>
          <a:xfrm>
            <a:off x="-1154" y="10"/>
            <a:ext cx="12192000" cy="6857990"/>
          </a:xfrm>
          <a:prstGeom prst="rect">
            <a:avLst/>
          </a:prstGeom>
        </p:spPr>
      </p:pic>
      <p:sp>
        <p:nvSpPr>
          <p:cNvPr id="6" name="Title 5">
            <a:extLst>
              <a:ext uri="{FF2B5EF4-FFF2-40B4-BE49-F238E27FC236}">
                <a16:creationId xmlns:a16="http://schemas.microsoft.com/office/drawing/2014/main" id="{8B15CD5D-A8AC-4A9D-9FB3-FBD605C3E4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6153" y="0"/>
            <a:ext cx="10828564" cy="735413"/>
          </a:xfrm>
          <a:solidFill>
            <a:schemeClr val="tx2">
              <a:lumMod val="10000"/>
              <a:lumOff val="90000"/>
            </a:schemeClr>
          </a:solidFill>
        </p:spPr>
        <p:txBody>
          <a:bodyPr>
            <a:noAutofit/>
          </a:bodyPr>
          <a:lstStyle/>
          <a:p>
            <a:r>
              <a:rPr lang="en-GB" sz="3600" u="sng" dirty="0"/>
              <a:t>How could these quotations be linked?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1259D0EF-27C3-449D-8309-66CC875D0F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4887" y="901148"/>
            <a:ext cx="11251096" cy="5817703"/>
          </a:xfrm>
          <a:solidFill>
            <a:schemeClr val="tx2">
              <a:lumMod val="10000"/>
              <a:lumOff val="90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en-GB" sz="4400" dirty="0">
                <a:solidFill>
                  <a:srgbClr val="FF0000"/>
                </a:solidFill>
              </a:rPr>
              <a:t>The Manhunt – “After passionate nights and intimate days.” </a:t>
            </a:r>
          </a:p>
          <a:p>
            <a:pPr marL="0" indent="0">
              <a:buNone/>
            </a:pPr>
            <a:r>
              <a:rPr lang="en-GB" sz="4400" dirty="0">
                <a:solidFill>
                  <a:srgbClr val="002060"/>
                </a:solidFill>
              </a:rPr>
              <a:t>AWIL – “Page-full of his hoped return”</a:t>
            </a:r>
          </a:p>
          <a:p>
            <a:pPr marL="0" indent="0">
              <a:buNone/>
            </a:pPr>
            <a:endParaRPr lang="en-GB" sz="4400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4400" dirty="0">
                <a:solidFill>
                  <a:srgbClr val="00B0F0"/>
                </a:solidFill>
              </a:rPr>
              <a:t>Connection: </a:t>
            </a:r>
          </a:p>
          <a:p>
            <a:pPr marL="0" indent="0">
              <a:buNone/>
            </a:pPr>
            <a:endParaRPr lang="en-GB" sz="44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BDE7B62-43B4-44ED-9372-17EBF68105C8}"/>
              </a:ext>
            </a:extLst>
          </p:cNvPr>
          <p:cNvSpPr txBox="1"/>
          <p:nvPr/>
        </p:nvSpPr>
        <p:spPr>
          <a:xfrm rot="16200000">
            <a:off x="-3075058" y="3075056"/>
            <a:ext cx="6858002" cy="707886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Mastery</a:t>
            </a:r>
          </a:p>
        </p:txBody>
      </p:sp>
    </p:spTree>
    <p:extLst>
      <p:ext uri="{BB962C8B-B14F-4D97-AF65-F5344CB8AC3E}">
        <p14:creationId xmlns:p14="http://schemas.microsoft.com/office/powerpoint/2010/main" val="25686245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 up of a flag&#10;&#10;Description automatically generated">
            <a:extLst>
              <a:ext uri="{FF2B5EF4-FFF2-40B4-BE49-F238E27FC236}">
                <a16:creationId xmlns:a16="http://schemas.microsoft.com/office/drawing/2014/main" id="{42974A4F-4485-4D10-A212-5E0AC6447AB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8023" b="3306"/>
          <a:stretch/>
        </p:blipFill>
        <p:spPr>
          <a:xfrm>
            <a:off x="-1154" y="10"/>
            <a:ext cx="12192000" cy="6857990"/>
          </a:xfrm>
          <a:prstGeom prst="rect">
            <a:avLst/>
          </a:prstGeom>
        </p:spPr>
      </p:pic>
      <p:sp>
        <p:nvSpPr>
          <p:cNvPr id="6" name="Title 5">
            <a:extLst>
              <a:ext uri="{FF2B5EF4-FFF2-40B4-BE49-F238E27FC236}">
                <a16:creationId xmlns:a16="http://schemas.microsoft.com/office/drawing/2014/main" id="{8B15CD5D-A8AC-4A9D-9FB3-FBD605C3E4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23948"/>
            <a:ext cx="9144000" cy="3278090"/>
          </a:xfrm>
          <a:solidFill>
            <a:schemeClr val="tx2">
              <a:lumMod val="10000"/>
              <a:lumOff val="90000"/>
            </a:schemeClr>
          </a:solidFill>
        </p:spPr>
        <p:txBody>
          <a:bodyPr>
            <a:noAutofit/>
          </a:bodyPr>
          <a:lstStyle/>
          <a:p>
            <a:r>
              <a:rPr lang="en-GB" sz="5400" u="sng" dirty="0"/>
              <a:t>Compare how the writers present the effects of war in ‘A Wife in London’ and ‘The Manhunt’.</a:t>
            </a:r>
          </a:p>
        </p:txBody>
      </p:sp>
      <p:sp>
        <p:nvSpPr>
          <p:cNvPr id="8" name="Subtitle 7">
            <a:extLst>
              <a:ext uri="{FF2B5EF4-FFF2-40B4-BE49-F238E27FC236}">
                <a16:creationId xmlns:a16="http://schemas.microsoft.com/office/drawing/2014/main" id="{2F882B1E-7F89-45F9-88F6-A43BCDE5500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925976"/>
            <a:ext cx="9144000" cy="1655762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GB" sz="3600" dirty="0"/>
              <a:t>Make connections between lines in both poems as we have done on the previous slide.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BDE7B62-43B4-44ED-9372-17EBF68105C8}"/>
              </a:ext>
            </a:extLst>
          </p:cNvPr>
          <p:cNvSpPr txBox="1"/>
          <p:nvPr/>
        </p:nvSpPr>
        <p:spPr>
          <a:xfrm rot="16200000">
            <a:off x="-3075058" y="3075056"/>
            <a:ext cx="6858002" cy="707886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Mastery</a:t>
            </a:r>
          </a:p>
        </p:txBody>
      </p:sp>
    </p:spTree>
    <p:extLst>
      <p:ext uri="{BB962C8B-B14F-4D97-AF65-F5344CB8AC3E}">
        <p14:creationId xmlns:p14="http://schemas.microsoft.com/office/powerpoint/2010/main" val="4646808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 up of a flag&#10;&#10;Description automatically generated">
            <a:extLst>
              <a:ext uri="{FF2B5EF4-FFF2-40B4-BE49-F238E27FC236}">
                <a16:creationId xmlns:a16="http://schemas.microsoft.com/office/drawing/2014/main" id="{42974A4F-4485-4D10-A212-5E0AC6447AB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8023" b="3306"/>
          <a:stretch/>
        </p:blipFill>
        <p:spPr>
          <a:xfrm>
            <a:off x="-1154" y="10"/>
            <a:ext cx="12192000" cy="6857990"/>
          </a:xfrm>
          <a:prstGeom prst="rect">
            <a:avLst/>
          </a:prstGeom>
        </p:spPr>
      </p:pic>
      <p:sp>
        <p:nvSpPr>
          <p:cNvPr id="6" name="Title 5">
            <a:extLst>
              <a:ext uri="{FF2B5EF4-FFF2-40B4-BE49-F238E27FC236}">
                <a16:creationId xmlns:a16="http://schemas.microsoft.com/office/drawing/2014/main" id="{8B15CD5D-A8AC-4A9D-9FB3-FBD605C3E4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23948"/>
            <a:ext cx="9144000" cy="3278090"/>
          </a:xfrm>
          <a:solidFill>
            <a:schemeClr val="tx2">
              <a:lumMod val="10000"/>
              <a:lumOff val="90000"/>
            </a:schemeClr>
          </a:solidFill>
        </p:spPr>
        <p:txBody>
          <a:bodyPr>
            <a:noAutofit/>
          </a:bodyPr>
          <a:lstStyle/>
          <a:p>
            <a:r>
              <a:rPr lang="en-GB" sz="5400" u="sng" dirty="0"/>
              <a:t>Compare how the writers present the effects of war in ‘A Wife in London’ and ‘The Manhunt’.</a:t>
            </a:r>
          </a:p>
        </p:txBody>
      </p:sp>
      <p:sp>
        <p:nvSpPr>
          <p:cNvPr id="8" name="Subtitle 7">
            <a:extLst>
              <a:ext uri="{FF2B5EF4-FFF2-40B4-BE49-F238E27FC236}">
                <a16:creationId xmlns:a16="http://schemas.microsoft.com/office/drawing/2014/main" id="{2F882B1E-7F89-45F9-88F6-A43BCDE5500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925976"/>
            <a:ext cx="9144000" cy="1655762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70000" lnSpcReduction="20000"/>
          </a:bodyPr>
          <a:lstStyle/>
          <a:p>
            <a:pPr marL="742950" indent="-742950">
              <a:buAutoNum type="arabicPeriod"/>
            </a:pPr>
            <a:r>
              <a:rPr lang="en-GB" sz="3600" dirty="0"/>
              <a:t>What is the similarity?</a:t>
            </a:r>
          </a:p>
          <a:p>
            <a:pPr marL="742950" indent="-742950">
              <a:buAutoNum type="arabicPeriod"/>
            </a:pPr>
            <a:r>
              <a:rPr lang="en-GB" sz="3600" dirty="0"/>
              <a:t>Quote and analysis from ‘A Wife in London’</a:t>
            </a:r>
          </a:p>
          <a:p>
            <a:pPr marL="742950" indent="-742950">
              <a:buAutoNum type="arabicPeriod"/>
            </a:pPr>
            <a:r>
              <a:rPr lang="en-GB" sz="3600" dirty="0"/>
              <a:t>Quote and analysis from ‘The Manhunt</a:t>
            </a:r>
          </a:p>
          <a:p>
            <a:pPr marL="742950" indent="-742950">
              <a:buAutoNum type="arabicPeriod"/>
            </a:pPr>
            <a:r>
              <a:rPr lang="en-GB" sz="3600" dirty="0"/>
              <a:t>Create a link between the writers’ messages.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BDE7B62-43B4-44ED-9372-17EBF68105C8}"/>
              </a:ext>
            </a:extLst>
          </p:cNvPr>
          <p:cNvSpPr txBox="1"/>
          <p:nvPr/>
        </p:nvSpPr>
        <p:spPr>
          <a:xfrm rot="16200000">
            <a:off x="-3075058" y="3075056"/>
            <a:ext cx="6858002" cy="707886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Mastery</a:t>
            </a:r>
          </a:p>
        </p:txBody>
      </p:sp>
    </p:spTree>
    <p:extLst>
      <p:ext uri="{BB962C8B-B14F-4D97-AF65-F5344CB8AC3E}">
        <p14:creationId xmlns:p14="http://schemas.microsoft.com/office/powerpoint/2010/main" val="24464379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179</Words>
  <Application>Microsoft Office PowerPoint</Application>
  <PresentationFormat>Widescreen</PresentationFormat>
  <Paragraphs>28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Century Gothic</vt:lpstr>
      <vt:lpstr>Office Theme</vt:lpstr>
      <vt:lpstr>Poetry Comparison</vt:lpstr>
      <vt:lpstr>How could these quotations be linked?</vt:lpstr>
      <vt:lpstr>Compare how the writers present the effects of war in ‘A Wife in London’ and ‘The Manhunt’.</vt:lpstr>
      <vt:lpstr>Compare how the writers present the effects of war in ‘A Wife in London’ and ‘The Manhunt’.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Poetry Comparison</dc:title>
  <dc:creator>Amanda Allen</dc:creator>
  <cp:lastModifiedBy>Amanda Allen</cp:lastModifiedBy>
  <cp:revision>2</cp:revision>
  <dcterms:created xsi:type="dcterms:W3CDTF">2020-09-27T13:19:03Z</dcterms:created>
  <dcterms:modified xsi:type="dcterms:W3CDTF">2020-09-27T13:28:18Z</dcterms:modified>
</cp:coreProperties>
</file>