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3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5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95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9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2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6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3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66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7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3366-4D3D-4CB3-931C-15A53A866438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31A55-B4FB-4443-A232-483082FFF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4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667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A Child’s Sleep</a:t>
            </a:r>
          </a:p>
          <a:p>
            <a:r>
              <a:rPr lang="en-GB" dirty="0"/>
              <a:t>I stood at the edge of my child’s sleep</a:t>
            </a:r>
          </a:p>
          <a:p>
            <a:r>
              <a:rPr lang="en-GB" dirty="0"/>
              <a:t>hearing her breathe;</a:t>
            </a:r>
          </a:p>
          <a:p>
            <a:r>
              <a:rPr lang="en-GB" dirty="0"/>
              <a:t>although I could not enter there,</a:t>
            </a:r>
          </a:p>
          <a:p>
            <a:r>
              <a:rPr lang="en-GB" dirty="0"/>
              <a:t>I could not leave.</a:t>
            </a:r>
          </a:p>
          <a:p>
            <a:r>
              <a:rPr lang="en-GB" dirty="0"/>
              <a:t>Her sleep was a small wood,</a:t>
            </a:r>
          </a:p>
          <a:p>
            <a:r>
              <a:rPr lang="en-GB" dirty="0"/>
              <a:t>perfumed with flowers;</a:t>
            </a:r>
          </a:p>
          <a:p>
            <a:r>
              <a:rPr lang="en-GB" dirty="0"/>
              <a:t>dark, peaceful, sacred,</a:t>
            </a:r>
          </a:p>
          <a:p>
            <a:r>
              <a:rPr lang="en-GB" dirty="0" err="1"/>
              <a:t>acred</a:t>
            </a:r>
            <a:r>
              <a:rPr lang="en-GB" dirty="0"/>
              <a:t> in hours.</a:t>
            </a:r>
          </a:p>
          <a:p>
            <a:r>
              <a:rPr lang="en-GB" dirty="0"/>
              <a:t>And she was the spirit that lives</a:t>
            </a:r>
          </a:p>
          <a:p>
            <a:r>
              <a:rPr lang="en-GB" dirty="0"/>
              <a:t>in the heart of such woods;</a:t>
            </a:r>
          </a:p>
          <a:p>
            <a:r>
              <a:rPr lang="en-GB" dirty="0"/>
              <a:t>without time, without history,</a:t>
            </a:r>
          </a:p>
          <a:p>
            <a:r>
              <a:rPr lang="en-GB" dirty="0"/>
              <a:t>wordlessly good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27984" y="90872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I spoke her name,</a:t>
            </a:r>
          </a:p>
          <a:p>
            <a:r>
              <a:rPr lang="en-GB" dirty="0" smtClean="0"/>
              <a:t>pebble dropped in the still night</a:t>
            </a:r>
          </a:p>
          <a:p>
            <a:r>
              <a:rPr lang="en-GB" dirty="0" smtClean="0"/>
              <a:t>and saw her stir, open both palms</a:t>
            </a:r>
          </a:p>
          <a:p>
            <a:r>
              <a:rPr lang="en-GB" dirty="0" smtClean="0"/>
              <a:t>cupping their soft light.</a:t>
            </a:r>
          </a:p>
          <a:p>
            <a:r>
              <a:rPr lang="en-GB" dirty="0" smtClean="0"/>
              <a:t>Then went to the window.</a:t>
            </a:r>
          </a:p>
          <a:p>
            <a:r>
              <a:rPr lang="en-GB" dirty="0" smtClean="0"/>
              <a:t>The greater dark</a:t>
            </a:r>
          </a:p>
          <a:p>
            <a:r>
              <a:rPr lang="en-GB" dirty="0" smtClean="0"/>
              <a:t>outside the room</a:t>
            </a:r>
          </a:p>
          <a:p>
            <a:r>
              <a:rPr lang="en-GB" dirty="0" smtClean="0"/>
              <a:t>gazed back, maternal, wise,</a:t>
            </a:r>
          </a:p>
          <a:p>
            <a:r>
              <a:rPr lang="en-GB" dirty="0" smtClean="0"/>
              <a:t>with its face of moon.</a:t>
            </a:r>
          </a:p>
          <a:p>
            <a:endParaRPr lang="en-GB" dirty="0" smtClean="0"/>
          </a:p>
          <a:p>
            <a:r>
              <a:rPr lang="en-GB" b="1" i="1" dirty="0" smtClean="0"/>
              <a:t>Carol Ann Duffy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6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039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Night feed</a:t>
            </a:r>
          </a:p>
          <a:p>
            <a:endParaRPr lang="en-GB" dirty="0"/>
          </a:p>
          <a:p>
            <a:r>
              <a:rPr lang="en-GB" dirty="0" smtClean="0"/>
              <a:t>This </a:t>
            </a:r>
            <a:r>
              <a:rPr lang="en-GB" dirty="0"/>
              <a:t>is your season, little daughter.</a:t>
            </a:r>
          </a:p>
          <a:p>
            <a:r>
              <a:rPr lang="en-GB" dirty="0"/>
              <a:t>The moment daisies open,</a:t>
            </a:r>
          </a:p>
          <a:p>
            <a:r>
              <a:rPr lang="en-GB" dirty="0"/>
              <a:t>The hour mercurial* rainwater</a:t>
            </a:r>
          </a:p>
          <a:p>
            <a:r>
              <a:rPr lang="en-GB" dirty="0"/>
              <a:t>Makes a mirror for sparrows.</a:t>
            </a:r>
          </a:p>
          <a:p>
            <a:r>
              <a:rPr lang="en-GB" dirty="0"/>
              <a:t>It’s time we drowned our sorrows.</a:t>
            </a:r>
          </a:p>
          <a:p>
            <a:r>
              <a:rPr lang="en-GB" dirty="0"/>
              <a:t>I tiptoe in.</a:t>
            </a:r>
          </a:p>
          <a:p>
            <a:r>
              <a:rPr lang="en-GB" dirty="0"/>
              <a:t>I lift you up</a:t>
            </a:r>
          </a:p>
          <a:p>
            <a:r>
              <a:rPr lang="en-GB" dirty="0"/>
              <a:t>Wriggling</a:t>
            </a:r>
          </a:p>
          <a:p>
            <a:r>
              <a:rPr lang="en-GB" dirty="0"/>
              <a:t>In your rosy, zipped sleeper.</a:t>
            </a:r>
          </a:p>
          <a:p>
            <a:r>
              <a:rPr lang="en-GB" dirty="0"/>
              <a:t>Yes, this is the hour</a:t>
            </a:r>
          </a:p>
          <a:p>
            <a:r>
              <a:rPr lang="en-GB" dirty="0"/>
              <a:t>For the early bird and me</a:t>
            </a:r>
          </a:p>
          <a:p>
            <a:r>
              <a:rPr lang="en-GB" dirty="0"/>
              <a:t>When finder is keeper.</a:t>
            </a:r>
          </a:p>
          <a:p>
            <a:r>
              <a:rPr lang="en-GB" dirty="0"/>
              <a:t>I crook the bottle.</a:t>
            </a:r>
          </a:p>
          <a:p>
            <a:r>
              <a:rPr lang="en-GB" dirty="0"/>
              <a:t>How you suckle!</a:t>
            </a:r>
          </a:p>
          <a:p>
            <a:r>
              <a:rPr lang="en-GB" dirty="0"/>
              <a:t>This is the best I can be,</a:t>
            </a:r>
          </a:p>
          <a:p>
            <a:r>
              <a:rPr lang="en-GB" dirty="0"/>
              <a:t>Housewife</a:t>
            </a:r>
          </a:p>
          <a:p>
            <a:r>
              <a:rPr lang="en-GB" dirty="0"/>
              <a:t>To this nursery</a:t>
            </a:r>
          </a:p>
          <a:p>
            <a:r>
              <a:rPr lang="en-GB" dirty="0"/>
              <a:t>Where you hold on,</a:t>
            </a:r>
          </a:p>
          <a:p>
            <a:r>
              <a:rPr lang="en-GB" dirty="0"/>
              <a:t>Dear life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27984" y="260039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 silt* of milk.</a:t>
            </a:r>
          </a:p>
          <a:p>
            <a:r>
              <a:rPr lang="en-GB" dirty="0" smtClean="0"/>
              <a:t>The last suck</a:t>
            </a:r>
          </a:p>
          <a:p>
            <a:r>
              <a:rPr lang="en-GB" dirty="0" smtClean="0"/>
              <a:t>And now your eyes are open,</a:t>
            </a:r>
          </a:p>
          <a:p>
            <a:r>
              <a:rPr lang="en-GB" dirty="0" smtClean="0"/>
              <a:t>Birth-coloured and offended.</a:t>
            </a:r>
          </a:p>
          <a:p>
            <a:r>
              <a:rPr lang="en-GB" dirty="0" smtClean="0"/>
              <a:t>Earth wakes.</a:t>
            </a:r>
          </a:p>
          <a:p>
            <a:r>
              <a:rPr lang="en-GB" dirty="0" smtClean="0"/>
              <a:t>You go back to sleep.</a:t>
            </a:r>
          </a:p>
          <a:p>
            <a:r>
              <a:rPr lang="en-GB" dirty="0" smtClean="0"/>
              <a:t>The feed is ended.</a:t>
            </a:r>
          </a:p>
          <a:p>
            <a:r>
              <a:rPr lang="en-GB" dirty="0" smtClean="0"/>
              <a:t>Worms turn.</a:t>
            </a:r>
          </a:p>
          <a:p>
            <a:r>
              <a:rPr lang="en-GB" dirty="0" smtClean="0"/>
              <a:t>Stars go in.</a:t>
            </a:r>
          </a:p>
          <a:p>
            <a:r>
              <a:rPr lang="en-GB" dirty="0" smtClean="0"/>
              <a:t>Even the moon is losing face.</a:t>
            </a:r>
          </a:p>
          <a:p>
            <a:r>
              <a:rPr lang="en-GB" dirty="0" smtClean="0"/>
              <a:t>Poplars* stilt for dawn.</a:t>
            </a:r>
          </a:p>
          <a:p>
            <a:r>
              <a:rPr lang="en-GB" dirty="0" smtClean="0"/>
              <a:t>And we begin</a:t>
            </a:r>
          </a:p>
          <a:p>
            <a:r>
              <a:rPr lang="en-GB" dirty="0" smtClean="0"/>
              <a:t>The long fall from grace.</a:t>
            </a:r>
          </a:p>
          <a:p>
            <a:r>
              <a:rPr lang="en-GB" dirty="0" smtClean="0"/>
              <a:t>I tuck you in.</a:t>
            </a:r>
          </a:p>
          <a:p>
            <a:endParaRPr lang="en-GB" dirty="0" smtClean="0"/>
          </a:p>
          <a:p>
            <a:r>
              <a:rPr lang="en-GB" b="1" i="1" dirty="0" err="1" smtClean="0"/>
              <a:t>Eavan</a:t>
            </a:r>
            <a:r>
              <a:rPr lang="en-GB" b="1" i="1" dirty="0" smtClean="0"/>
              <a:t> Boland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711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260648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CONTENT </a:t>
            </a:r>
            <a:r>
              <a:rPr lang="en-GB" dirty="0" smtClean="0"/>
              <a:t>(tell a story in 3 sentences, who what, when, where, maybe why)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Ideas</a:t>
            </a:r>
            <a:r>
              <a:rPr lang="en-GB" dirty="0" smtClean="0"/>
              <a:t> (overall/big picture topics relating to the poems – the link is given in the question! What does the link make you think 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Mood/atmosphere</a:t>
            </a:r>
            <a:r>
              <a:rPr lang="en-GB" dirty="0" smtClean="0"/>
              <a:t> (feelings of the writer, any characters in it and any moods it creates for you as a reader – be clear to say which you’re talking about)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Language and structure </a:t>
            </a:r>
            <a:r>
              <a:rPr lang="en-GB" dirty="0" smtClean="0"/>
              <a:t>(quote analysis, explaining metaphors, commenting on word choice and effects, looking at line/stanza structure and order)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Your response </a:t>
            </a:r>
            <a:r>
              <a:rPr lang="en-GB" dirty="0" smtClean="0"/>
              <a:t>(what you think the poet is trying to say and how you feel about it)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677481" y="3789040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Each of these areas should be covered for EACH of the two poems.</a:t>
            </a:r>
          </a:p>
          <a:p>
            <a:r>
              <a:rPr lang="en-GB" dirty="0">
                <a:solidFill>
                  <a:schemeClr val="tx2"/>
                </a:solidFill>
              </a:rPr>
              <a:t/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You should then write a section linking the two poems together.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Aim for a page on each poem and then up to a page linking them (2.5-3 pages total in an hour)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Spend the first 5/10 mins reading each poem and highlighting key phrases.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9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Here are some examples to help with the poems in this presentation: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0" t="12878" b="8064"/>
          <a:stretch/>
        </p:blipFill>
        <p:spPr bwMode="auto">
          <a:xfrm>
            <a:off x="323528" y="1103969"/>
            <a:ext cx="8352928" cy="496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65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268760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Both poems are about mothers who taking care of their children, visiting them in their rooms at night. One feels as though she isn't good enough to be a mother and is depressed about it all ("drowning her sorrows"), whereas in ACS she feels worried about what her child is feeling as she dreams.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In NF the mother presents ideas of ....... whereas in ACS it is ...........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Beginnings of a comparison: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5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514</Words>
  <Application>Microsoft Office PowerPoint</Application>
  <PresentationFormat>On-screen Show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Tait</dc:creator>
  <cp:lastModifiedBy>Paul Tait</cp:lastModifiedBy>
  <cp:revision>2</cp:revision>
  <dcterms:created xsi:type="dcterms:W3CDTF">2016-02-22T09:19:48Z</dcterms:created>
  <dcterms:modified xsi:type="dcterms:W3CDTF">2016-02-22T12:22:05Z</dcterms:modified>
</cp:coreProperties>
</file>