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325" r:id="rId3"/>
    <p:sldId id="324" r:id="rId4"/>
    <p:sldId id="323" r:id="rId5"/>
    <p:sldId id="322" r:id="rId6"/>
    <p:sldId id="321" r:id="rId7"/>
    <p:sldId id="320" r:id="rId8"/>
    <p:sldId id="319" r:id="rId9"/>
    <p:sldId id="318" r:id="rId10"/>
    <p:sldId id="317" r:id="rId11"/>
    <p:sldId id="316" r:id="rId12"/>
    <p:sldId id="344" r:id="rId13"/>
    <p:sldId id="315" r:id="rId14"/>
    <p:sldId id="314" r:id="rId15"/>
    <p:sldId id="313" r:id="rId16"/>
    <p:sldId id="312" r:id="rId17"/>
    <p:sldId id="311" r:id="rId18"/>
    <p:sldId id="310" r:id="rId19"/>
    <p:sldId id="30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16FBC-3199-4A11-A273-86C80D5DE6AC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C283D-CCD5-41FC-B89B-281F696CF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52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C283D-CCD5-41FC-B89B-281F696CFC8A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982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9D7F-3324-4FBA-AF44-0305CF33A3B3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F5FD-F357-459B-85DF-34545D558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636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9D7F-3324-4FBA-AF44-0305CF33A3B3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F5FD-F357-459B-85DF-34545D558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932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9D7F-3324-4FBA-AF44-0305CF33A3B3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F5FD-F357-459B-85DF-34545D558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66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9D7F-3324-4FBA-AF44-0305CF33A3B3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F5FD-F357-459B-85DF-34545D558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801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9D7F-3324-4FBA-AF44-0305CF33A3B3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F5FD-F357-459B-85DF-34545D558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87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9D7F-3324-4FBA-AF44-0305CF33A3B3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F5FD-F357-459B-85DF-34545D558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080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9D7F-3324-4FBA-AF44-0305CF33A3B3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F5FD-F357-459B-85DF-34545D558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30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9D7F-3324-4FBA-AF44-0305CF33A3B3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F5FD-F357-459B-85DF-34545D558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694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9D7F-3324-4FBA-AF44-0305CF33A3B3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F5FD-F357-459B-85DF-34545D558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89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9D7F-3324-4FBA-AF44-0305CF33A3B3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F5FD-F357-459B-85DF-34545D558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28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9D7F-3324-4FBA-AF44-0305CF33A3B3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F5FD-F357-459B-85DF-34545D558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36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C9D7F-3324-4FBA-AF44-0305CF33A3B3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8F5FD-F357-459B-85DF-34545D558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99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Poetry </a:t>
            </a:r>
            <a:br>
              <a:rPr lang="en-GB" dirty="0"/>
            </a:br>
            <a:r>
              <a:rPr lang="en-GB" dirty="0"/>
              <a:t>Anthology</a:t>
            </a:r>
            <a:br>
              <a:rPr lang="en-GB" dirty="0"/>
            </a:br>
            <a:r>
              <a:rPr lang="en-GB" dirty="0"/>
              <a:t>How do the pictures relate to each poem?</a:t>
            </a:r>
            <a:br>
              <a:rPr lang="en-GB" dirty="0"/>
            </a:br>
            <a:r>
              <a:rPr lang="en-GB" dirty="0"/>
              <a:t>Use your copy of the anthology and collect 3 or 4 quotes for each poem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16232"/>
            <a:ext cx="2284512" cy="22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938" y="5157193"/>
            <a:ext cx="3966830" cy="169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4" b="5982"/>
          <a:stretch/>
        </p:blipFill>
        <p:spPr bwMode="auto">
          <a:xfrm>
            <a:off x="-6320" y="-16231"/>
            <a:ext cx="2922136" cy="176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20" y="4989777"/>
            <a:ext cx="3026634" cy="186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772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Valentine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By Carol Ann Duffy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75412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6" y="5013176"/>
            <a:ext cx="4058743" cy="176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1" t="13413" r="34778" b="68453"/>
          <a:stretch/>
        </p:blipFill>
        <p:spPr bwMode="auto">
          <a:xfrm>
            <a:off x="5252485" y="27040"/>
            <a:ext cx="3891515" cy="164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5172075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270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 Wife in London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By Thomas Hardy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5"/>
          <a:stretch/>
        </p:blipFill>
        <p:spPr bwMode="auto">
          <a:xfrm>
            <a:off x="0" y="0"/>
            <a:ext cx="2123728" cy="260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8488"/>
            <a:ext cx="3042319" cy="176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" r="7391" b="76430"/>
          <a:stretch/>
        </p:blipFill>
        <p:spPr bwMode="auto">
          <a:xfrm>
            <a:off x="5538976" y="-13568"/>
            <a:ext cx="3616960" cy="215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229" y="5088489"/>
            <a:ext cx="3555771" cy="180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821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Death of a Naturalist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By Seamus Heaney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" y="-99392"/>
            <a:ext cx="1977048" cy="29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6" t="8838" r="10713" b="39379"/>
          <a:stretch/>
        </p:blipFill>
        <p:spPr bwMode="auto">
          <a:xfrm>
            <a:off x="6292843" y="0"/>
            <a:ext cx="2851157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157" y="4869160"/>
            <a:ext cx="3539662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160"/>
            <a:ext cx="2949674" cy="19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426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Hawk Roosting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By Ted Hughes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9712" cy="279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161"/>
            <a:ext cx="2988694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00" y="0"/>
            <a:ext cx="3508561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111" y="4869161"/>
            <a:ext cx="23050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601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To Autumn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By John Keats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2195736" cy="260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500" y="4869160"/>
            <a:ext cx="3551500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0"/>
            <a:ext cx="18954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0" y="5123557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832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Afternoons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By Philip Larkin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896"/>
            <a:ext cx="1907704" cy="287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09362"/>
            <a:ext cx="2915816" cy="224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4"/>
          <a:stretch/>
        </p:blipFill>
        <p:spPr bwMode="auto">
          <a:xfrm>
            <a:off x="7000875" y="0"/>
            <a:ext cx="2143125" cy="188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16" y="5085185"/>
            <a:ext cx="2844518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263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Dulce et Decorum 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By Wilfred Owen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88"/>
            <a:ext cx="2051720" cy="272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0" y="4912840"/>
            <a:ext cx="3092584" cy="194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-11689"/>
            <a:ext cx="2588529" cy="193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4806049"/>
            <a:ext cx="2771800" cy="207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451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Ozymandias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By Percy Shelley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32361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0544"/>
            <a:ext cx="2627784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175" y="-23552"/>
            <a:ext cx="2863377" cy="194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10" y="5038313"/>
            <a:ext cx="24574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324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Mametz</a:t>
            </a:r>
            <a:r>
              <a:rPr lang="en-GB" dirty="0"/>
              <a:t> Wood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By Owen Sheers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" y="-1"/>
            <a:ext cx="2259648" cy="263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312" y="5013176"/>
            <a:ext cx="3279687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679" y="0"/>
            <a:ext cx="2847473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4" y="500684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815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Prelude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By William Wordsworth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"/>
            <a:ext cx="19621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492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7" t="74989" r="8462" b="4192"/>
          <a:stretch/>
        </p:blipFill>
        <p:spPr bwMode="auto">
          <a:xfrm>
            <a:off x="5527040" y="-5680"/>
            <a:ext cx="3616960" cy="146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035" y="5013177"/>
            <a:ext cx="3462005" cy="187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492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Manhunt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By Simon Armitage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0960"/>
            <a:ext cx="2657639" cy="244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307" y="5085184"/>
            <a:ext cx="2954693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663" y="0"/>
            <a:ext cx="2751338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11492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39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Sonnet 43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By Elizabeth Barrett Browning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04" y="0"/>
            <a:ext cx="18669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04" y="511492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1" b="9286"/>
          <a:stretch/>
        </p:blipFill>
        <p:spPr bwMode="auto">
          <a:xfrm>
            <a:off x="6896388" y="0"/>
            <a:ext cx="2247612" cy="244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531" y="5286375"/>
            <a:ext cx="29051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967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London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By William Blake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159309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122" y="4941168"/>
            <a:ext cx="3428814" cy="192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289" y="-33784"/>
            <a:ext cx="2238648" cy="223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61359"/>
            <a:ext cx="26574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925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Soldier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By Rupert Brooke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882770"/>
            <a:ext cx="2647216" cy="197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5"/>
          <a:stretch/>
        </p:blipFill>
        <p:spPr bwMode="auto">
          <a:xfrm>
            <a:off x="6520331" y="0"/>
            <a:ext cx="2624662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3025"/>
            <a:ext cx="26765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13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She Walks in Beauty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By Lord Byron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80" y="0"/>
            <a:ext cx="18859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80" y="5085184"/>
            <a:ext cx="3155190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006" y="0"/>
            <a:ext cx="3622500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795" y="47148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192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Living Space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By </a:t>
            </a:r>
            <a:r>
              <a:rPr lang="en-GB" dirty="0" err="1">
                <a:solidFill>
                  <a:schemeClr val="tx1"/>
                </a:solidFill>
              </a:rPr>
              <a:t>Imtiaz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Dharker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" r="6399"/>
          <a:stretch/>
        </p:blipFill>
        <p:spPr bwMode="auto">
          <a:xfrm>
            <a:off x="0" y="0"/>
            <a:ext cx="2358279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769" y="5085184"/>
            <a:ext cx="3490720" cy="177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339" y="0"/>
            <a:ext cx="3319661" cy="134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3475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414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As Imperceptibly as Grief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By Emily Dickinson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764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4798415"/>
            <a:ext cx="3131840" cy="208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20"/>
          <a:stretch/>
        </p:blipFill>
        <p:spPr bwMode="auto">
          <a:xfrm>
            <a:off x="6132180" y="0"/>
            <a:ext cx="3011821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16" y="4941168"/>
            <a:ext cx="3348818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830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Cozy</a:t>
            </a:r>
            <a:r>
              <a:rPr lang="en-GB" dirty="0"/>
              <a:t> Apologia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By Rita Dove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73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475" y="4941168"/>
            <a:ext cx="3265301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39"/>
          <a:stretch/>
        </p:blipFill>
        <p:spPr bwMode="auto">
          <a:xfrm>
            <a:off x="6164451" y="0"/>
            <a:ext cx="2981325" cy="230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3557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577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</TotalTime>
  <Words>128</Words>
  <Application>Microsoft Office PowerPoint</Application>
  <PresentationFormat>On-screen Show (4:3)</PresentationFormat>
  <Paragraphs>38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Poetry  Anthology How do the pictures relate to each poem? Use your copy of the anthology and collect 3 or 4 quotes for each poem</vt:lpstr>
      <vt:lpstr>The Manhunt</vt:lpstr>
      <vt:lpstr>Sonnet 43</vt:lpstr>
      <vt:lpstr>London</vt:lpstr>
      <vt:lpstr>The Soldier</vt:lpstr>
      <vt:lpstr>She Walks in Beauty</vt:lpstr>
      <vt:lpstr>Living Space</vt:lpstr>
      <vt:lpstr>As Imperceptibly as Grief </vt:lpstr>
      <vt:lpstr>Cozy Apologia</vt:lpstr>
      <vt:lpstr>Valentine</vt:lpstr>
      <vt:lpstr>A Wife in London </vt:lpstr>
      <vt:lpstr>Death of a Naturalist</vt:lpstr>
      <vt:lpstr>Hawk Roosting </vt:lpstr>
      <vt:lpstr>To Autumn</vt:lpstr>
      <vt:lpstr>Afternoons</vt:lpstr>
      <vt:lpstr>Dulce et Decorum Est</vt:lpstr>
      <vt:lpstr>Ozymandias</vt:lpstr>
      <vt:lpstr>Mametz Wood</vt:lpstr>
      <vt:lpstr>The Prelude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Poetry Anthology</dc:title>
  <dc:creator>Keira</dc:creator>
  <cp:lastModifiedBy>Beverley Graham</cp:lastModifiedBy>
  <cp:revision>86</cp:revision>
  <dcterms:created xsi:type="dcterms:W3CDTF">2019-02-27T21:17:36Z</dcterms:created>
  <dcterms:modified xsi:type="dcterms:W3CDTF">2021-01-04T17:35:47Z</dcterms:modified>
</cp:coreProperties>
</file>