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63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6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0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6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0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9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5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9DAD-F3CD-424E-A8A6-665A5578C66D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21E9-9596-4D37-AA70-55BB55D54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9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Narrative 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</a:t>
            </a:r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920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34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4"/>
            <a:ext cx="12192001" cy="69986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783580"/>
            <a:ext cx="12192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</a:t>
            </a:r>
            <a:r>
              <a:rPr lang="en-GB" sz="2000" b="1" u="sng" dirty="0"/>
              <a:t>: </a:t>
            </a: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to revise how to structure </a:t>
            </a:r>
            <a:r>
              <a:rPr lang="en-GB" sz="2000" b="1" u="sng" dirty="0"/>
              <a:t>a narrative effectively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3712" y="1229598"/>
            <a:ext cx="4818185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Do Now: Vocabulary learning</a:t>
            </a: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 1. Find synonyms using a thesaurus or online thesaurus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Engulfed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Blanket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err="1" smtClean="0">
                <a:solidFill>
                  <a:srgbClr val="FF0000"/>
                </a:solidFill>
              </a:rPr>
              <a:t>Diaphonous</a:t>
            </a:r>
            <a:r>
              <a:rPr lang="en-GB" b="1" u="sng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Adorned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Embellished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Nervous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Shaking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Cacophony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Task 2. Write each word correctly in a sentence.</a:t>
            </a: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 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0" y="132947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B,M,E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Speech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Description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Narrative arc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Anti-climax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Resolution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317630" y="156250"/>
            <a:ext cx="481818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list the ingredients of a GREAT story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09292" y="2607732"/>
            <a:ext cx="3165231" cy="1562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5262" y="1683812"/>
            <a:ext cx="1500553" cy="104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08031" y="1794681"/>
            <a:ext cx="1863969" cy="1004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3999" y="3927231"/>
            <a:ext cx="2778370" cy="157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35262" y="4035743"/>
            <a:ext cx="2414953" cy="69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1907" y="1051362"/>
            <a:ext cx="134815" cy="139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76464" y="3361715"/>
            <a:ext cx="1732828" cy="10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74523" y="2658132"/>
            <a:ext cx="1875692" cy="475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1907" y="4255477"/>
            <a:ext cx="0" cy="100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78008" y="1684459"/>
            <a:ext cx="348175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Challenge: list different ways to start a story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0" y="132947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B,M,E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Speech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Description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Narrative arc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Anti-climax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Resolution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5785529"/>
            <a:ext cx="12192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</a:t>
            </a:r>
            <a:r>
              <a:rPr lang="en-GB" sz="2000" b="1" u="sng" dirty="0"/>
              <a:t>: </a:t>
            </a: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to revise how to structure </a:t>
            </a:r>
            <a:r>
              <a:rPr lang="en-GB" sz="2000" b="1" u="sng" dirty="0"/>
              <a:t>a narrative effectively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62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-138523"/>
            <a:ext cx="12192001" cy="69986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783580"/>
            <a:ext cx="12192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</a:t>
            </a:r>
            <a:r>
              <a:rPr lang="en-GB" sz="2000" b="1" u="sng" dirty="0"/>
              <a:t>: to structure a narrative effectively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91861" y="3993"/>
            <a:ext cx="760827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 Modelling: Narrative </a:t>
            </a:r>
            <a:r>
              <a:rPr lang="en-GB" b="1" u="sng" dirty="0" smtClean="0">
                <a:solidFill>
                  <a:srgbClr val="FF0000"/>
                </a:solidFill>
              </a:rPr>
              <a:t>structure.</a:t>
            </a: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read the narrative arc to remind yourself about how to structure a narrative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97" t="19472" r="34999" b="18105"/>
          <a:stretch/>
        </p:blipFill>
        <p:spPr>
          <a:xfrm>
            <a:off x="2291861" y="897340"/>
            <a:ext cx="7608278" cy="427892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0" y="132947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B,M,E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Speech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Description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Narrative arc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Anti-climax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Resolution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-138523"/>
            <a:ext cx="12192001" cy="699867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783580"/>
            <a:ext cx="12192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/>
              <a:t>AO: </a:t>
            </a:r>
            <a:r>
              <a:rPr lang="en-GB" sz="2000" b="1" u="sng" dirty="0"/>
              <a:t>to structure a narrative effectively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7630" y="156250"/>
            <a:ext cx="540433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read the example plan for the film Home Alone 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65" t="19986" r="35000" b="17762"/>
          <a:stretch/>
        </p:blipFill>
        <p:spPr>
          <a:xfrm>
            <a:off x="2916295" y="820355"/>
            <a:ext cx="5913031" cy="33147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0" y="132947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B,M,E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Speech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Description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Narrative arc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Anti-climax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Resolution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2" y="-115077"/>
            <a:ext cx="12192001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7630" y="156250"/>
            <a:ext cx="4818185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create plans for each of the tiles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Choice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Cabin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Trap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Visitor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Birthday </a:t>
            </a:r>
            <a:r>
              <a:rPr lang="en-GB" dirty="0" smtClean="0"/>
              <a:t>Present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19812"/>
              </p:ext>
            </p:extLst>
          </p:nvPr>
        </p:nvGraphicFramePr>
        <p:xfrm>
          <a:off x="2425562" y="2786877"/>
          <a:ext cx="7106882" cy="2684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5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9181">
                <a:tc>
                  <a:txBody>
                    <a:bodyPr/>
                    <a:lstStyle/>
                    <a:p>
                      <a:r>
                        <a:rPr lang="en-GB" dirty="0" smtClean="0"/>
                        <a:t>Stage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Example/what happens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181">
                <a:tc>
                  <a:txBody>
                    <a:bodyPr/>
                    <a:lstStyle/>
                    <a:p>
                      <a:r>
                        <a:rPr lang="en-GB" dirty="0" smtClean="0"/>
                        <a:t>Beginning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181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181">
                <a:tc>
                  <a:txBody>
                    <a:bodyPr/>
                    <a:lstStyle/>
                    <a:p>
                      <a:r>
                        <a:rPr lang="en-GB" dirty="0" smtClean="0"/>
                        <a:t>Problem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181">
                <a:tc>
                  <a:txBody>
                    <a:bodyPr/>
                    <a:lstStyle/>
                    <a:p>
                      <a:r>
                        <a:rPr lang="en-GB" dirty="0" smtClean="0"/>
                        <a:t>Climax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998">
                <a:tc>
                  <a:txBody>
                    <a:bodyPr/>
                    <a:lstStyle/>
                    <a:p>
                      <a:r>
                        <a:rPr lang="en-GB" dirty="0" smtClean="0"/>
                        <a:t>Ending/resolution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0" y="132947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B,M,E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Speech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Description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Narrative arc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Anti-climax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Resolution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783580"/>
            <a:ext cx="12192000" cy="1076574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</a:t>
            </a:r>
            <a:r>
              <a:rPr lang="en-GB" sz="2000" b="1" u="sng" dirty="0"/>
              <a:t>: </a:t>
            </a: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to revise how to structure </a:t>
            </a:r>
            <a:r>
              <a:rPr lang="en-GB" sz="2000" b="1" u="sng" dirty="0"/>
              <a:t>a narrative effectively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431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" y="-97493"/>
            <a:ext cx="12192001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7630" y="156250"/>
            <a:ext cx="534227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Which techniques can you identify in the opening?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Simile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Metaphor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Personification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Alliteration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Hyperbole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Onomatopoeia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4306" y="156250"/>
            <a:ext cx="2501153" cy="56323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TASK</a:t>
            </a:r>
          </a:p>
          <a:p>
            <a:r>
              <a:rPr lang="en-GB" b="1" u="sng" dirty="0" smtClean="0"/>
              <a:t>In pairs, find examples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monologue/conscience via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Metaphor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Rule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of verbs for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CHALLENGE: label the EFFECT of them e.g. what they do</a:t>
            </a:r>
          </a:p>
          <a:p>
            <a:endParaRPr lang="en-GB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34747"/>
            <a:ext cx="12192000" cy="963930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7630" y="841091"/>
            <a:ext cx="534227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White Lies</a:t>
            </a:r>
            <a:endParaRPr lang="en-GB" dirty="0"/>
          </a:p>
          <a:p>
            <a:r>
              <a:rPr lang="en-GB" dirty="0"/>
              <a:t>What have I done? How could I have done this? Will my guilt ever ease? Rats scuttle, maggots </a:t>
            </a:r>
            <a:r>
              <a:rPr lang="en-GB" dirty="0" smtClean="0"/>
              <a:t>crawl, flies buzz </a:t>
            </a:r>
            <a:r>
              <a:rPr lang="en-GB" dirty="0"/>
              <a:t>as my wrinkled hands fix a bayonet to my rifle. Hair and furrowed eyebrows blend in the strong gusts of wind . Gun fire overhead fills my ears, as I sit in a trench full of sorrow and despair. A blanket of doom envelopes the trenches. Guilt and fear rush through my veins as I contemplate the appalling, atrocious and awful crime I have committed. What will be the consequence of my unforgivable actions?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6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" y="-97493"/>
            <a:ext cx="12192001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7630" y="156250"/>
            <a:ext cx="5342276" cy="5355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read White Lies.</a:t>
            </a:r>
          </a:p>
          <a:p>
            <a:pPr algn="ctr"/>
            <a:endParaRPr lang="en-GB" b="1" u="sng" dirty="0">
              <a:solidFill>
                <a:srgbClr val="FF0000"/>
              </a:solidFill>
            </a:endParaRP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Answer the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How is the narrative structured?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What does the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paragraph begin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Find an example of repetition for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Where is pathetic fallacy evident? What is it’s effect?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Where is internal monologue evident?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At what point is the title linked into the narrative?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How does the narrative 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Label the 5 stages of the narrative arc.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Label the single setting, single character and single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CHALLENGE: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How could this be further improved?</a:t>
            </a:r>
          </a:p>
          <a:p>
            <a:pPr algn="ctr"/>
            <a:endParaRPr lang="en-GB" b="1" u="sng" dirty="0" smtClean="0">
              <a:solidFill>
                <a:srgbClr val="FF0000"/>
              </a:solidFill>
            </a:endParaRPr>
          </a:p>
          <a:p>
            <a:pPr algn="ctr"/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Simile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Metaphor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Personification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Alliteration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Hyperbole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Onomatopoeia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4306" y="156250"/>
            <a:ext cx="2501153" cy="56323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TASK</a:t>
            </a:r>
          </a:p>
          <a:p>
            <a:r>
              <a:rPr lang="en-GB" b="1" u="sng" dirty="0" smtClean="0"/>
              <a:t>In pairs, find examples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monologue/conscience via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Metaphor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Rule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of verbs for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CHALLENGE: label the EFFECT of them e.g. what they do</a:t>
            </a:r>
          </a:p>
          <a:p>
            <a:endParaRPr lang="en-GB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34747"/>
            <a:ext cx="12192000" cy="963930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444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" y="-97493"/>
            <a:ext cx="12192001" cy="699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5" y="459601"/>
            <a:ext cx="5975321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Task: turn 1 of your plans into a narrative (2.5 sides of A4).</a:t>
            </a:r>
          </a:p>
          <a:p>
            <a:pPr algn="ctr"/>
            <a:endParaRPr lang="en-GB" b="1" u="sng" dirty="0">
              <a:solidFill>
                <a:srgbClr val="FF0000"/>
              </a:solidFill>
            </a:endParaRPr>
          </a:p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SUCCESS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narrative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Paragraphs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Varied sentences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Internal monologue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Blanket metaphor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Sophisticated vocab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Start by withholding info and then reveal the incident in the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Build up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Range of techniques: simile, metaphor, personification, alliteration, rule of 3, pathetic fallacy…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0" y="0"/>
            <a:ext cx="1979712" cy="1794681"/>
          </a:xfrm>
          <a:prstGeom prst="wedgeRoundRectCallout">
            <a:avLst>
              <a:gd name="adj1" fmla="val 38844"/>
              <a:gd name="adj2" fmla="val 746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Key Words: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Simile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Metaphor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Personification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Alliteration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Hyperbole</a:t>
            </a:r>
          </a:p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Onomatopoeia </a:t>
            </a:r>
          </a:p>
          <a:p>
            <a:pPr algn="ctr"/>
            <a:endParaRPr lang="en-GB" sz="1400" b="1" u="sng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4306" y="156250"/>
            <a:ext cx="2501153" cy="56323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TASK</a:t>
            </a:r>
          </a:p>
          <a:p>
            <a:r>
              <a:rPr lang="en-GB" b="1" u="sng" dirty="0" smtClean="0"/>
              <a:t>In pairs, find examples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monologue/conscience via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Metaphor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Rule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Tension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of verbs for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rgbClr val="FF0000"/>
                </a:solidFill>
              </a:rPr>
              <a:t>CHALLENGE: label the EFFECT of them e.g. what they do</a:t>
            </a:r>
          </a:p>
          <a:p>
            <a:endParaRPr lang="en-GB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34747"/>
            <a:ext cx="12192000" cy="963930"/>
          </a:xfrm>
          <a:prstGeom prst="rect">
            <a:avLst/>
          </a:prstGeom>
          <a:solidFill>
            <a:schemeClr val="accent1">
              <a:lumMod val="20000"/>
              <a:lumOff val="80000"/>
              <a:alpha val="54902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u="sng" dirty="0" smtClean="0"/>
              <a:t>Learning Objective: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560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662</Words>
  <Application>Microsoft Office PowerPoint</Application>
  <PresentationFormat>Widescreen</PresentationFormat>
  <Paragraphs>185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Narrative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Wolfreton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</dc:creator>
  <cp:lastModifiedBy>gav</cp:lastModifiedBy>
  <cp:revision>5</cp:revision>
  <dcterms:created xsi:type="dcterms:W3CDTF">2020-12-03T17:53:59Z</dcterms:created>
  <dcterms:modified xsi:type="dcterms:W3CDTF">2020-12-03T19:15:02Z</dcterms:modified>
</cp:coreProperties>
</file>