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62" r:id="rId4"/>
    <p:sldId id="26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AFAD3-645B-42E3-BBDF-5EBD948480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566209C-61B4-4403-A118-9C57C39F86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F751330-4E78-48C8-AFA4-545218293B29}"/>
              </a:ext>
            </a:extLst>
          </p:cNvPr>
          <p:cNvSpPr>
            <a:spLocks noGrp="1"/>
          </p:cNvSpPr>
          <p:nvPr>
            <p:ph type="dt" sz="half" idx="10"/>
          </p:nvPr>
        </p:nvSpPr>
        <p:spPr/>
        <p:txBody>
          <a:bodyPr/>
          <a:lstStyle/>
          <a:p>
            <a:fld id="{0C6AC118-DA0C-4DC7-98EF-265164197630}" type="datetimeFigureOut">
              <a:rPr lang="en-GB" smtClean="0"/>
              <a:t>14/12/2020</a:t>
            </a:fld>
            <a:endParaRPr lang="en-GB"/>
          </a:p>
        </p:txBody>
      </p:sp>
      <p:sp>
        <p:nvSpPr>
          <p:cNvPr id="5" name="Footer Placeholder 4">
            <a:extLst>
              <a:ext uri="{FF2B5EF4-FFF2-40B4-BE49-F238E27FC236}">
                <a16:creationId xmlns:a16="http://schemas.microsoft.com/office/drawing/2014/main" id="{A80A8401-AC94-41B6-BA0E-B83722070DF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0CA4186-0725-446E-BA2F-C33A1C99E9B8}"/>
              </a:ext>
            </a:extLst>
          </p:cNvPr>
          <p:cNvSpPr>
            <a:spLocks noGrp="1"/>
          </p:cNvSpPr>
          <p:nvPr>
            <p:ph type="sldNum" sz="quarter" idx="12"/>
          </p:nvPr>
        </p:nvSpPr>
        <p:spPr/>
        <p:txBody>
          <a:bodyPr/>
          <a:lstStyle/>
          <a:p>
            <a:fld id="{1D280A18-E18D-4611-891A-A5F528B6EF96}" type="slidenum">
              <a:rPr lang="en-GB" smtClean="0"/>
              <a:t>‹#›</a:t>
            </a:fld>
            <a:endParaRPr lang="en-GB"/>
          </a:p>
        </p:txBody>
      </p:sp>
    </p:spTree>
    <p:extLst>
      <p:ext uri="{BB962C8B-B14F-4D97-AF65-F5344CB8AC3E}">
        <p14:creationId xmlns:p14="http://schemas.microsoft.com/office/powerpoint/2010/main" val="3037078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F430A-70FE-4F99-8B6B-5065502841F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EFC962D-4B0C-49B2-A68F-717B9625B83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D7D00C8-6EBD-4FA7-A1D6-ED702D855472}"/>
              </a:ext>
            </a:extLst>
          </p:cNvPr>
          <p:cNvSpPr>
            <a:spLocks noGrp="1"/>
          </p:cNvSpPr>
          <p:nvPr>
            <p:ph type="dt" sz="half" idx="10"/>
          </p:nvPr>
        </p:nvSpPr>
        <p:spPr/>
        <p:txBody>
          <a:bodyPr/>
          <a:lstStyle/>
          <a:p>
            <a:fld id="{0C6AC118-DA0C-4DC7-98EF-265164197630}" type="datetimeFigureOut">
              <a:rPr lang="en-GB" smtClean="0"/>
              <a:t>14/12/2020</a:t>
            </a:fld>
            <a:endParaRPr lang="en-GB"/>
          </a:p>
        </p:txBody>
      </p:sp>
      <p:sp>
        <p:nvSpPr>
          <p:cNvPr id="5" name="Footer Placeholder 4">
            <a:extLst>
              <a:ext uri="{FF2B5EF4-FFF2-40B4-BE49-F238E27FC236}">
                <a16:creationId xmlns:a16="http://schemas.microsoft.com/office/drawing/2014/main" id="{3C5EB536-5EAD-4AF3-ADCF-833D1DB6374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B05B61B-BD84-4A91-9C29-5EE1323ED57C}"/>
              </a:ext>
            </a:extLst>
          </p:cNvPr>
          <p:cNvSpPr>
            <a:spLocks noGrp="1"/>
          </p:cNvSpPr>
          <p:nvPr>
            <p:ph type="sldNum" sz="quarter" idx="12"/>
          </p:nvPr>
        </p:nvSpPr>
        <p:spPr/>
        <p:txBody>
          <a:bodyPr/>
          <a:lstStyle/>
          <a:p>
            <a:fld id="{1D280A18-E18D-4611-891A-A5F528B6EF96}" type="slidenum">
              <a:rPr lang="en-GB" smtClean="0"/>
              <a:t>‹#›</a:t>
            </a:fld>
            <a:endParaRPr lang="en-GB"/>
          </a:p>
        </p:txBody>
      </p:sp>
    </p:spTree>
    <p:extLst>
      <p:ext uri="{BB962C8B-B14F-4D97-AF65-F5344CB8AC3E}">
        <p14:creationId xmlns:p14="http://schemas.microsoft.com/office/powerpoint/2010/main" val="96190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711FE9-28AA-4B5D-8E39-B039E0DC9A3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1F4D88B-F51A-4294-8E4D-F1FD7F91E94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BBD366-5BC4-4688-9AEE-EAF26288E78E}"/>
              </a:ext>
            </a:extLst>
          </p:cNvPr>
          <p:cNvSpPr>
            <a:spLocks noGrp="1"/>
          </p:cNvSpPr>
          <p:nvPr>
            <p:ph type="dt" sz="half" idx="10"/>
          </p:nvPr>
        </p:nvSpPr>
        <p:spPr/>
        <p:txBody>
          <a:bodyPr/>
          <a:lstStyle/>
          <a:p>
            <a:fld id="{0C6AC118-DA0C-4DC7-98EF-265164197630}" type="datetimeFigureOut">
              <a:rPr lang="en-GB" smtClean="0"/>
              <a:t>14/12/2020</a:t>
            </a:fld>
            <a:endParaRPr lang="en-GB"/>
          </a:p>
        </p:txBody>
      </p:sp>
      <p:sp>
        <p:nvSpPr>
          <p:cNvPr id="5" name="Footer Placeholder 4">
            <a:extLst>
              <a:ext uri="{FF2B5EF4-FFF2-40B4-BE49-F238E27FC236}">
                <a16:creationId xmlns:a16="http://schemas.microsoft.com/office/drawing/2014/main" id="{41517E45-C833-40A5-923F-74F6252A38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63C0B8-51C7-493F-979C-F5D6FB3CABF5}"/>
              </a:ext>
            </a:extLst>
          </p:cNvPr>
          <p:cNvSpPr>
            <a:spLocks noGrp="1"/>
          </p:cNvSpPr>
          <p:nvPr>
            <p:ph type="sldNum" sz="quarter" idx="12"/>
          </p:nvPr>
        </p:nvSpPr>
        <p:spPr/>
        <p:txBody>
          <a:bodyPr/>
          <a:lstStyle/>
          <a:p>
            <a:fld id="{1D280A18-E18D-4611-891A-A5F528B6EF96}" type="slidenum">
              <a:rPr lang="en-GB" smtClean="0"/>
              <a:t>‹#›</a:t>
            </a:fld>
            <a:endParaRPr lang="en-GB"/>
          </a:p>
        </p:txBody>
      </p:sp>
    </p:spTree>
    <p:extLst>
      <p:ext uri="{BB962C8B-B14F-4D97-AF65-F5344CB8AC3E}">
        <p14:creationId xmlns:p14="http://schemas.microsoft.com/office/powerpoint/2010/main" val="582598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0E7A5-0451-4B45-9BAF-8D2A9F4131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97E494B-4607-45D0-BCF3-978E572A37E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BFD2A8-D834-4FFC-B976-86AE6B7433A4}"/>
              </a:ext>
            </a:extLst>
          </p:cNvPr>
          <p:cNvSpPr>
            <a:spLocks noGrp="1"/>
          </p:cNvSpPr>
          <p:nvPr>
            <p:ph type="dt" sz="half" idx="10"/>
          </p:nvPr>
        </p:nvSpPr>
        <p:spPr/>
        <p:txBody>
          <a:bodyPr/>
          <a:lstStyle/>
          <a:p>
            <a:fld id="{0C6AC118-DA0C-4DC7-98EF-265164197630}" type="datetimeFigureOut">
              <a:rPr lang="en-GB" smtClean="0"/>
              <a:t>14/12/2020</a:t>
            </a:fld>
            <a:endParaRPr lang="en-GB"/>
          </a:p>
        </p:txBody>
      </p:sp>
      <p:sp>
        <p:nvSpPr>
          <p:cNvPr id="5" name="Footer Placeholder 4">
            <a:extLst>
              <a:ext uri="{FF2B5EF4-FFF2-40B4-BE49-F238E27FC236}">
                <a16:creationId xmlns:a16="http://schemas.microsoft.com/office/drawing/2014/main" id="{9A5E7A20-5926-4C42-954C-734C93158F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E9DDC6-A8EB-4C74-BC21-8AC25C066AEA}"/>
              </a:ext>
            </a:extLst>
          </p:cNvPr>
          <p:cNvSpPr>
            <a:spLocks noGrp="1"/>
          </p:cNvSpPr>
          <p:nvPr>
            <p:ph type="sldNum" sz="quarter" idx="12"/>
          </p:nvPr>
        </p:nvSpPr>
        <p:spPr/>
        <p:txBody>
          <a:bodyPr/>
          <a:lstStyle/>
          <a:p>
            <a:fld id="{1D280A18-E18D-4611-891A-A5F528B6EF96}" type="slidenum">
              <a:rPr lang="en-GB" smtClean="0"/>
              <a:t>‹#›</a:t>
            </a:fld>
            <a:endParaRPr lang="en-GB"/>
          </a:p>
        </p:txBody>
      </p:sp>
    </p:spTree>
    <p:extLst>
      <p:ext uri="{BB962C8B-B14F-4D97-AF65-F5344CB8AC3E}">
        <p14:creationId xmlns:p14="http://schemas.microsoft.com/office/powerpoint/2010/main" val="1885373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3F7F9-3583-451D-9F36-F5313172D6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834B3AE-F8A5-4DE9-B1E0-D950000521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BA1FF74-2528-471D-8E7B-62748FF2DED1}"/>
              </a:ext>
            </a:extLst>
          </p:cNvPr>
          <p:cNvSpPr>
            <a:spLocks noGrp="1"/>
          </p:cNvSpPr>
          <p:nvPr>
            <p:ph type="dt" sz="half" idx="10"/>
          </p:nvPr>
        </p:nvSpPr>
        <p:spPr/>
        <p:txBody>
          <a:bodyPr/>
          <a:lstStyle/>
          <a:p>
            <a:fld id="{0C6AC118-DA0C-4DC7-98EF-265164197630}" type="datetimeFigureOut">
              <a:rPr lang="en-GB" smtClean="0"/>
              <a:t>14/12/2020</a:t>
            </a:fld>
            <a:endParaRPr lang="en-GB"/>
          </a:p>
        </p:txBody>
      </p:sp>
      <p:sp>
        <p:nvSpPr>
          <p:cNvPr id="5" name="Footer Placeholder 4">
            <a:extLst>
              <a:ext uri="{FF2B5EF4-FFF2-40B4-BE49-F238E27FC236}">
                <a16:creationId xmlns:a16="http://schemas.microsoft.com/office/drawing/2014/main" id="{502268CD-E5F1-4855-B206-D73D5A2DBE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1B146FC-0D94-45FF-BA5C-305F647BCC0D}"/>
              </a:ext>
            </a:extLst>
          </p:cNvPr>
          <p:cNvSpPr>
            <a:spLocks noGrp="1"/>
          </p:cNvSpPr>
          <p:nvPr>
            <p:ph type="sldNum" sz="quarter" idx="12"/>
          </p:nvPr>
        </p:nvSpPr>
        <p:spPr/>
        <p:txBody>
          <a:bodyPr/>
          <a:lstStyle/>
          <a:p>
            <a:fld id="{1D280A18-E18D-4611-891A-A5F528B6EF96}" type="slidenum">
              <a:rPr lang="en-GB" smtClean="0"/>
              <a:t>‹#›</a:t>
            </a:fld>
            <a:endParaRPr lang="en-GB"/>
          </a:p>
        </p:txBody>
      </p:sp>
    </p:spTree>
    <p:extLst>
      <p:ext uri="{BB962C8B-B14F-4D97-AF65-F5344CB8AC3E}">
        <p14:creationId xmlns:p14="http://schemas.microsoft.com/office/powerpoint/2010/main" val="1571373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B240B-9D42-4E35-A7E6-460C31F409C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54BE44B-90DF-4C0E-BA1C-0CFD4981C4F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939DFA8-E02C-4888-86C7-4E0A4D25448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BAE2D50-0E4A-443D-9424-614FD590BC10}"/>
              </a:ext>
            </a:extLst>
          </p:cNvPr>
          <p:cNvSpPr>
            <a:spLocks noGrp="1"/>
          </p:cNvSpPr>
          <p:nvPr>
            <p:ph type="dt" sz="half" idx="10"/>
          </p:nvPr>
        </p:nvSpPr>
        <p:spPr/>
        <p:txBody>
          <a:bodyPr/>
          <a:lstStyle/>
          <a:p>
            <a:fld id="{0C6AC118-DA0C-4DC7-98EF-265164197630}" type="datetimeFigureOut">
              <a:rPr lang="en-GB" smtClean="0"/>
              <a:t>14/12/2020</a:t>
            </a:fld>
            <a:endParaRPr lang="en-GB"/>
          </a:p>
        </p:txBody>
      </p:sp>
      <p:sp>
        <p:nvSpPr>
          <p:cNvPr id="6" name="Footer Placeholder 5">
            <a:extLst>
              <a:ext uri="{FF2B5EF4-FFF2-40B4-BE49-F238E27FC236}">
                <a16:creationId xmlns:a16="http://schemas.microsoft.com/office/drawing/2014/main" id="{54F6F8AD-E732-4AA5-8D92-C636DFE1A00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D21AA80-5970-4777-B920-606EE7881128}"/>
              </a:ext>
            </a:extLst>
          </p:cNvPr>
          <p:cNvSpPr>
            <a:spLocks noGrp="1"/>
          </p:cNvSpPr>
          <p:nvPr>
            <p:ph type="sldNum" sz="quarter" idx="12"/>
          </p:nvPr>
        </p:nvSpPr>
        <p:spPr/>
        <p:txBody>
          <a:bodyPr/>
          <a:lstStyle/>
          <a:p>
            <a:fld id="{1D280A18-E18D-4611-891A-A5F528B6EF96}" type="slidenum">
              <a:rPr lang="en-GB" smtClean="0"/>
              <a:t>‹#›</a:t>
            </a:fld>
            <a:endParaRPr lang="en-GB"/>
          </a:p>
        </p:txBody>
      </p:sp>
    </p:spTree>
    <p:extLst>
      <p:ext uri="{BB962C8B-B14F-4D97-AF65-F5344CB8AC3E}">
        <p14:creationId xmlns:p14="http://schemas.microsoft.com/office/powerpoint/2010/main" val="4244871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330E4-3F09-4701-906C-079D61AFACB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D941BB8-0311-477F-8932-0B39961273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A55241C-5056-4995-BB04-93877D090C1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C8A5FE4-E92F-40D4-A612-E516B21A3F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398501C-3E6E-44C8-B7D8-9E5FD498AF5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977CA41-E68F-4B41-B174-89669FEE7B46}"/>
              </a:ext>
            </a:extLst>
          </p:cNvPr>
          <p:cNvSpPr>
            <a:spLocks noGrp="1"/>
          </p:cNvSpPr>
          <p:nvPr>
            <p:ph type="dt" sz="half" idx="10"/>
          </p:nvPr>
        </p:nvSpPr>
        <p:spPr/>
        <p:txBody>
          <a:bodyPr/>
          <a:lstStyle/>
          <a:p>
            <a:fld id="{0C6AC118-DA0C-4DC7-98EF-265164197630}" type="datetimeFigureOut">
              <a:rPr lang="en-GB" smtClean="0"/>
              <a:t>14/12/2020</a:t>
            </a:fld>
            <a:endParaRPr lang="en-GB"/>
          </a:p>
        </p:txBody>
      </p:sp>
      <p:sp>
        <p:nvSpPr>
          <p:cNvPr id="8" name="Footer Placeholder 7">
            <a:extLst>
              <a:ext uri="{FF2B5EF4-FFF2-40B4-BE49-F238E27FC236}">
                <a16:creationId xmlns:a16="http://schemas.microsoft.com/office/drawing/2014/main" id="{ABE0751F-7C93-4C51-A1A2-DE10C63F317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B103526-40E1-4FC6-B630-D0D7F05B9A6E}"/>
              </a:ext>
            </a:extLst>
          </p:cNvPr>
          <p:cNvSpPr>
            <a:spLocks noGrp="1"/>
          </p:cNvSpPr>
          <p:nvPr>
            <p:ph type="sldNum" sz="quarter" idx="12"/>
          </p:nvPr>
        </p:nvSpPr>
        <p:spPr/>
        <p:txBody>
          <a:bodyPr/>
          <a:lstStyle/>
          <a:p>
            <a:fld id="{1D280A18-E18D-4611-891A-A5F528B6EF96}" type="slidenum">
              <a:rPr lang="en-GB" smtClean="0"/>
              <a:t>‹#›</a:t>
            </a:fld>
            <a:endParaRPr lang="en-GB"/>
          </a:p>
        </p:txBody>
      </p:sp>
    </p:spTree>
    <p:extLst>
      <p:ext uri="{BB962C8B-B14F-4D97-AF65-F5344CB8AC3E}">
        <p14:creationId xmlns:p14="http://schemas.microsoft.com/office/powerpoint/2010/main" val="3469178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4B643-2E25-43A6-81C6-8819F6DC86E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2DE5994-1AAE-47EF-BE37-5AECCBF822D7}"/>
              </a:ext>
            </a:extLst>
          </p:cNvPr>
          <p:cNvSpPr>
            <a:spLocks noGrp="1"/>
          </p:cNvSpPr>
          <p:nvPr>
            <p:ph type="dt" sz="half" idx="10"/>
          </p:nvPr>
        </p:nvSpPr>
        <p:spPr/>
        <p:txBody>
          <a:bodyPr/>
          <a:lstStyle/>
          <a:p>
            <a:fld id="{0C6AC118-DA0C-4DC7-98EF-265164197630}" type="datetimeFigureOut">
              <a:rPr lang="en-GB" smtClean="0"/>
              <a:t>14/12/2020</a:t>
            </a:fld>
            <a:endParaRPr lang="en-GB"/>
          </a:p>
        </p:txBody>
      </p:sp>
      <p:sp>
        <p:nvSpPr>
          <p:cNvPr id="4" name="Footer Placeholder 3">
            <a:extLst>
              <a:ext uri="{FF2B5EF4-FFF2-40B4-BE49-F238E27FC236}">
                <a16:creationId xmlns:a16="http://schemas.microsoft.com/office/drawing/2014/main" id="{768CA3B7-BCFF-43D8-9422-BCAC8E84C27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DA23A19-B11B-4DA1-947A-1D0EB7270089}"/>
              </a:ext>
            </a:extLst>
          </p:cNvPr>
          <p:cNvSpPr>
            <a:spLocks noGrp="1"/>
          </p:cNvSpPr>
          <p:nvPr>
            <p:ph type="sldNum" sz="quarter" idx="12"/>
          </p:nvPr>
        </p:nvSpPr>
        <p:spPr/>
        <p:txBody>
          <a:bodyPr/>
          <a:lstStyle/>
          <a:p>
            <a:fld id="{1D280A18-E18D-4611-891A-A5F528B6EF96}" type="slidenum">
              <a:rPr lang="en-GB" smtClean="0"/>
              <a:t>‹#›</a:t>
            </a:fld>
            <a:endParaRPr lang="en-GB"/>
          </a:p>
        </p:txBody>
      </p:sp>
    </p:spTree>
    <p:extLst>
      <p:ext uri="{BB962C8B-B14F-4D97-AF65-F5344CB8AC3E}">
        <p14:creationId xmlns:p14="http://schemas.microsoft.com/office/powerpoint/2010/main" val="3773002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03B014-EE93-4474-8CF3-46BA65286765}"/>
              </a:ext>
            </a:extLst>
          </p:cNvPr>
          <p:cNvSpPr>
            <a:spLocks noGrp="1"/>
          </p:cNvSpPr>
          <p:nvPr>
            <p:ph type="dt" sz="half" idx="10"/>
          </p:nvPr>
        </p:nvSpPr>
        <p:spPr/>
        <p:txBody>
          <a:bodyPr/>
          <a:lstStyle/>
          <a:p>
            <a:fld id="{0C6AC118-DA0C-4DC7-98EF-265164197630}" type="datetimeFigureOut">
              <a:rPr lang="en-GB" smtClean="0"/>
              <a:t>14/12/2020</a:t>
            </a:fld>
            <a:endParaRPr lang="en-GB"/>
          </a:p>
        </p:txBody>
      </p:sp>
      <p:sp>
        <p:nvSpPr>
          <p:cNvPr id="3" name="Footer Placeholder 2">
            <a:extLst>
              <a:ext uri="{FF2B5EF4-FFF2-40B4-BE49-F238E27FC236}">
                <a16:creationId xmlns:a16="http://schemas.microsoft.com/office/drawing/2014/main" id="{C467D1C3-B5DE-4D1E-8CFC-4DDBB44F7B7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A9B5256-F2C1-4139-A887-9BFB302C43E4}"/>
              </a:ext>
            </a:extLst>
          </p:cNvPr>
          <p:cNvSpPr>
            <a:spLocks noGrp="1"/>
          </p:cNvSpPr>
          <p:nvPr>
            <p:ph type="sldNum" sz="quarter" idx="12"/>
          </p:nvPr>
        </p:nvSpPr>
        <p:spPr/>
        <p:txBody>
          <a:bodyPr/>
          <a:lstStyle/>
          <a:p>
            <a:fld id="{1D280A18-E18D-4611-891A-A5F528B6EF96}" type="slidenum">
              <a:rPr lang="en-GB" smtClean="0"/>
              <a:t>‹#›</a:t>
            </a:fld>
            <a:endParaRPr lang="en-GB"/>
          </a:p>
        </p:txBody>
      </p:sp>
    </p:spTree>
    <p:extLst>
      <p:ext uri="{BB962C8B-B14F-4D97-AF65-F5344CB8AC3E}">
        <p14:creationId xmlns:p14="http://schemas.microsoft.com/office/powerpoint/2010/main" val="3652206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28738-5170-445A-872F-8275A816A0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64F4022-1051-423B-80EF-10D161EB77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CF7A08-4C53-444D-A838-0FEBB14E2D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B10CB6-9892-4F04-8B19-8C98E0BA923F}"/>
              </a:ext>
            </a:extLst>
          </p:cNvPr>
          <p:cNvSpPr>
            <a:spLocks noGrp="1"/>
          </p:cNvSpPr>
          <p:nvPr>
            <p:ph type="dt" sz="half" idx="10"/>
          </p:nvPr>
        </p:nvSpPr>
        <p:spPr/>
        <p:txBody>
          <a:bodyPr/>
          <a:lstStyle/>
          <a:p>
            <a:fld id="{0C6AC118-DA0C-4DC7-98EF-265164197630}" type="datetimeFigureOut">
              <a:rPr lang="en-GB" smtClean="0"/>
              <a:t>14/12/2020</a:t>
            </a:fld>
            <a:endParaRPr lang="en-GB"/>
          </a:p>
        </p:txBody>
      </p:sp>
      <p:sp>
        <p:nvSpPr>
          <p:cNvPr id="6" name="Footer Placeholder 5">
            <a:extLst>
              <a:ext uri="{FF2B5EF4-FFF2-40B4-BE49-F238E27FC236}">
                <a16:creationId xmlns:a16="http://schemas.microsoft.com/office/drawing/2014/main" id="{800FB60A-3D1B-4811-92F2-83A1D4E5B5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2897701-CE11-40FC-8D41-F2D3E6A01A44}"/>
              </a:ext>
            </a:extLst>
          </p:cNvPr>
          <p:cNvSpPr>
            <a:spLocks noGrp="1"/>
          </p:cNvSpPr>
          <p:nvPr>
            <p:ph type="sldNum" sz="quarter" idx="12"/>
          </p:nvPr>
        </p:nvSpPr>
        <p:spPr/>
        <p:txBody>
          <a:bodyPr/>
          <a:lstStyle/>
          <a:p>
            <a:fld id="{1D280A18-E18D-4611-891A-A5F528B6EF96}" type="slidenum">
              <a:rPr lang="en-GB" smtClean="0"/>
              <a:t>‹#›</a:t>
            </a:fld>
            <a:endParaRPr lang="en-GB"/>
          </a:p>
        </p:txBody>
      </p:sp>
    </p:spTree>
    <p:extLst>
      <p:ext uri="{BB962C8B-B14F-4D97-AF65-F5344CB8AC3E}">
        <p14:creationId xmlns:p14="http://schemas.microsoft.com/office/powerpoint/2010/main" val="1289326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7094A-CA61-4887-B1B7-2A832D5618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8F5DA29-AC0C-409F-9F92-A7FDE34BAB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D0A3000-D81A-4EB1-A1BF-18E1620B39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A170CD2-840E-4037-8C23-9547877565A5}"/>
              </a:ext>
            </a:extLst>
          </p:cNvPr>
          <p:cNvSpPr>
            <a:spLocks noGrp="1"/>
          </p:cNvSpPr>
          <p:nvPr>
            <p:ph type="dt" sz="half" idx="10"/>
          </p:nvPr>
        </p:nvSpPr>
        <p:spPr/>
        <p:txBody>
          <a:bodyPr/>
          <a:lstStyle/>
          <a:p>
            <a:fld id="{0C6AC118-DA0C-4DC7-98EF-265164197630}" type="datetimeFigureOut">
              <a:rPr lang="en-GB" smtClean="0"/>
              <a:t>14/12/2020</a:t>
            </a:fld>
            <a:endParaRPr lang="en-GB"/>
          </a:p>
        </p:txBody>
      </p:sp>
      <p:sp>
        <p:nvSpPr>
          <p:cNvPr id="6" name="Footer Placeholder 5">
            <a:extLst>
              <a:ext uri="{FF2B5EF4-FFF2-40B4-BE49-F238E27FC236}">
                <a16:creationId xmlns:a16="http://schemas.microsoft.com/office/drawing/2014/main" id="{F81ECD08-A45F-409C-83BB-1B6C3E64951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4B02E1D-C522-48F1-84D1-79F14E643891}"/>
              </a:ext>
            </a:extLst>
          </p:cNvPr>
          <p:cNvSpPr>
            <a:spLocks noGrp="1"/>
          </p:cNvSpPr>
          <p:nvPr>
            <p:ph type="sldNum" sz="quarter" idx="12"/>
          </p:nvPr>
        </p:nvSpPr>
        <p:spPr/>
        <p:txBody>
          <a:bodyPr/>
          <a:lstStyle/>
          <a:p>
            <a:fld id="{1D280A18-E18D-4611-891A-A5F528B6EF96}" type="slidenum">
              <a:rPr lang="en-GB" smtClean="0"/>
              <a:t>‹#›</a:t>
            </a:fld>
            <a:endParaRPr lang="en-GB"/>
          </a:p>
        </p:txBody>
      </p:sp>
    </p:spTree>
    <p:extLst>
      <p:ext uri="{BB962C8B-B14F-4D97-AF65-F5344CB8AC3E}">
        <p14:creationId xmlns:p14="http://schemas.microsoft.com/office/powerpoint/2010/main" val="4190474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B96F72-4FEB-427C-A59C-51F88775AA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00209CB-BEF8-43D7-9269-A2B461F742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6AD2BE-2860-4A4E-AFC9-1B4EFBA8E9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6AC118-DA0C-4DC7-98EF-265164197630}" type="datetimeFigureOut">
              <a:rPr lang="en-GB" smtClean="0"/>
              <a:t>14/12/2020</a:t>
            </a:fld>
            <a:endParaRPr lang="en-GB"/>
          </a:p>
        </p:txBody>
      </p:sp>
      <p:sp>
        <p:nvSpPr>
          <p:cNvPr id="5" name="Footer Placeholder 4">
            <a:extLst>
              <a:ext uri="{FF2B5EF4-FFF2-40B4-BE49-F238E27FC236}">
                <a16:creationId xmlns:a16="http://schemas.microsoft.com/office/drawing/2014/main" id="{CED683F8-CD64-412F-ABB4-B7E4F62AD2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612981B-0DA3-4B8E-A112-1A59A47C87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280A18-E18D-4611-891A-A5F528B6EF96}" type="slidenum">
              <a:rPr lang="en-GB" smtClean="0"/>
              <a:t>‹#›</a:t>
            </a:fld>
            <a:endParaRPr lang="en-GB"/>
          </a:p>
        </p:txBody>
      </p:sp>
    </p:spTree>
    <p:extLst>
      <p:ext uri="{BB962C8B-B14F-4D97-AF65-F5344CB8AC3E}">
        <p14:creationId xmlns:p14="http://schemas.microsoft.com/office/powerpoint/2010/main" val="1390280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flag&#10;&#10;Description automatically generated">
            <a:extLst>
              <a:ext uri="{FF2B5EF4-FFF2-40B4-BE49-F238E27FC236}">
                <a16:creationId xmlns:a16="http://schemas.microsoft.com/office/drawing/2014/main" id="{42974A4F-4485-4D10-A212-5E0AC6447AB0}"/>
              </a:ext>
            </a:extLst>
          </p:cNvPr>
          <p:cNvPicPr>
            <a:picLocks noChangeAspect="1"/>
          </p:cNvPicPr>
          <p:nvPr/>
        </p:nvPicPr>
        <p:blipFill rotWithShape="1">
          <a:blip r:embed="rId2"/>
          <a:srcRect t="18023" b="3306"/>
          <a:stretch/>
        </p:blipFill>
        <p:spPr>
          <a:xfrm>
            <a:off x="-1154" y="10"/>
            <a:ext cx="12192000" cy="6857990"/>
          </a:xfrm>
          <a:prstGeom prst="rect">
            <a:avLst/>
          </a:prstGeom>
        </p:spPr>
      </p:pic>
      <p:sp>
        <p:nvSpPr>
          <p:cNvPr id="6" name="Title 5">
            <a:extLst>
              <a:ext uri="{FF2B5EF4-FFF2-40B4-BE49-F238E27FC236}">
                <a16:creationId xmlns:a16="http://schemas.microsoft.com/office/drawing/2014/main" id="{8B15CD5D-A8AC-4A9D-9FB3-FBD605C3E468}"/>
              </a:ext>
            </a:extLst>
          </p:cNvPr>
          <p:cNvSpPr>
            <a:spLocks noGrp="1"/>
          </p:cNvSpPr>
          <p:nvPr>
            <p:ph type="title"/>
          </p:nvPr>
        </p:nvSpPr>
        <p:spPr>
          <a:xfrm>
            <a:off x="727332" y="26586"/>
            <a:ext cx="3387468" cy="652131"/>
          </a:xfrm>
          <a:solidFill>
            <a:schemeClr val="tx2">
              <a:lumMod val="10000"/>
              <a:lumOff val="90000"/>
            </a:schemeClr>
          </a:solidFill>
        </p:spPr>
        <p:txBody>
          <a:bodyPr>
            <a:normAutofit fontScale="90000"/>
          </a:bodyPr>
          <a:lstStyle/>
          <a:p>
            <a:r>
              <a:rPr lang="en-GB" u="sng" dirty="0"/>
              <a:t>Poetry Revision </a:t>
            </a:r>
          </a:p>
        </p:txBody>
      </p:sp>
      <p:sp>
        <p:nvSpPr>
          <p:cNvPr id="8" name="Content Placeholder 7">
            <a:extLst>
              <a:ext uri="{FF2B5EF4-FFF2-40B4-BE49-F238E27FC236}">
                <a16:creationId xmlns:a16="http://schemas.microsoft.com/office/drawing/2014/main" id="{1259D0EF-27C3-449D-8309-66CC875D0F82}"/>
              </a:ext>
            </a:extLst>
          </p:cNvPr>
          <p:cNvSpPr>
            <a:spLocks noGrp="1"/>
          </p:cNvSpPr>
          <p:nvPr>
            <p:ph idx="1"/>
          </p:nvPr>
        </p:nvSpPr>
        <p:spPr>
          <a:xfrm>
            <a:off x="834887" y="901148"/>
            <a:ext cx="11251096" cy="5817703"/>
          </a:xfrm>
          <a:solidFill>
            <a:schemeClr val="tx2">
              <a:lumMod val="10000"/>
              <a:lumOff val="90000"/>
            </a:schemeClr>
          </a:solidFill>
        </p:spPr>
        <p:txBody>
          <a:bodyPr>
            <a:normAutofit/>
          </a:bodyPr>
          <a:lstStyle/>
          <a:p>
            <a:pPr marL="0" indent="0">
              <a:buNone/>
            </a:pPr>
            <a:r>
              <a:rPr lang="en-GB" b="1" dirty="0"/>
              <a:t>Which poems do these lines come from?</a:t>
            </a:r>
          </a:p>
          <a:p>
            <a:pPr marL="0" indent="0">
              <a:buNone/>
            </a:pPr>
            <a:endParaRPr lang="en-GB" b="1" dirty="0"/>
          </a:p>
          <a:p>
            <a:pPr marL="514350" indent="-514350">
              <a:buAutoNum type="arabicPeriod"/>
            </a:pPr>
            <a:r>
              <a:rPr lang="en-GB" dirty="0"/>
              <a:t>“coughing like hags”</a:t>
            </a:r>
          </a:p>
          <a:p>
            <a:pPr marL="514350" indent="-514350">
              <a:buAutoNum type="arabicPeriod"/>
            </a:pPr>
            <a:r>
              <a:rPr lang="en-GB" dirty="0"/>
              <a:t>“So soft, so calm, yet eloquent,”</a:t>
            </a:r>
          </a:p>
          <a:p>
            <a:pPr marL="514350" indent="-514350">
              <a:buAutoNum type="arabicPeriod"/>
            </a:pPr>
            <a:r>
              <a:rPr lang="en-GB" dirty="0"/>
              <a:t>“under an English Heaven.”</a:t>
            </a:r>
          </a:p>
          <a:p>
            <a:pPr marL="514350" indent="-514350">
              <a:buAutoNum type="arabicPeriod"/>
            </a:pPr>
            <a:r>
              <a:rPr lang="en-GB" dirty="0"/>
              <a:t>“ I shall but love thee better after death.”</a:t>
            </a:r>
          </a:p>
          <a:p>
            <a:pPr marL="514350" indent="-514350">
              <a:buAutoNum type="arabicPeriod"/>
            </a:pPr>
            <a:r>
              <a:rPr lang="en-GB" dirty="0"/>
              <a:t>“broken bird’s egg of a skull”</a:t>
            </a:r>
          </a:p>
          <a:p>
            <a:pPr marL="514350" indent="-514350">
              <a:buAutoNum type="arabicPeriod"/>
            </a:pPr>
            <a:r>
              <a:rPr lang="en-GB" dirty="0"/>
              <a:t>“It will blind you with tears”</a:t>
            </a:r>
          </a:p>
          <a:p>
            <a:pPr marL="514350" indent="-514350">
              <a:buAutoNum type="arabicPeriod"/>
            </a:pPr>
            <a:r>
              <a:rPr lang="en-GB" dirty="0"/>
              <a:t>“Then, and only then, did I come close”</a:t>
            </a:r>
          </a:p>
          <a:p>
            <a:pPr marL="514350" indent="-514350">
              <a:buAutoNum type="arabicPeriod"/>
            </a:pPr>
            <a:r>
              <a:rPr lang="en-GB" dirty="0"/>
              <a:t>“Of teenage crushes on worthless boys”</a:t>
            </a:r>
          </a:p>
          <a:p>
            <a:pPr marL="0" indent="0">
              <a:buNone/>
            </a:pPr>
            <a:endParaRPr lang="en-GB" dirty="0"/>
          </a:p>
          <a:p>
            <a:pPr marL="0" indent="0">
              <a:buNone/>
            </a:pPr>
            <a:endParaRPr lang="en-GB" dirty="0"/>
          </a:p>
        </p:txBody>
      </p:sp>
      <p:sp>
        <p:nvSpPr>
          <p:cNvPr id="5" name="TextBox 4">
            <a:extLst>
              <a:ext uri="{FF2B5EF4-FFF2-40B4-BE49-F238E27FC236}">
                <a16:creationId xmlns:a16="http://schemas.microsoft.com/office/drawing/2014/main" id="{7BDE7B62-43B4-44ED-9372-17EBF68105C8}"/>
              </a:ext>
            </a:extLst>
          </p:cNvPr>
          <p:cNvSpPr txBox="1"/>
          <p:nvPr/>
        </p:nvSpPr>
        <p:spPr>
          <a:xfrm rot="16200000">
            <a:off x="-3075058" y="3075056"/>
            <a:ext cx="6858002" cy="707886"/>
          </a:xfrm>
          <a:prstGeom prst="rect">
            <a:avLst/>
          </a:prstGeom>
          <a:solidFill>
            <a:srgbClr val="7030A0"/>
          </a:solidFill>
        </p:spPr>
        <p:txBody>
          <a:bodyPr wrap="square" rtlCol="0">
            <a:spAutoFit/>
          </a:bodyPr>
          <a:lstStyle/>
          <a:p>
            <a:pPr algn="ctr"/>
            <a:r>
              <a:rPr lang="en-GB" sz="4000" b="1" dirty="0">
                <a:solidFill>
                  <a:schemeClr val="bg1"/>
                </a:solidFill>
                <a:latin typeface="Century Gothic" panose="020B0502020202020204" pitchFamily="34" charset="0"/>
              </a:rPr>
              <a:t>Do Now</a:t>
            </a:r>
          </a:p>
        </p:txBody>
      </p:sp>
    </p:spTree>
    <p:extLst>
      <p:ext uri="{BB962C8B-B14F-4D97-AF65-F5344CB8AC3E}">
        <p14:creationId xmlns:p14="http://schemas.microsoft.com/office/powerpoint/2010/main" val="3202021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flag&#10;&#10;Description automatically generated">
            <a:extLst>
              <a:ext uri="{FF2B5EF4-FFF2-40B4-BE49-F238E27FC236}">
                <a16:creationId xmlns:a16="http://schemas.microsoft.com/office/drawing/2014/main" id="{42974A4F-4485-4D10-A212-5E0AC6447AB0}"/>
              </a:ext>
            </a:extLst>
          </p:cNvPr>
          <p:cNvPicPr>
            <a:picLocks noChangeAspect="1"/>
          </p:cNvPicPr>
          <p:nvPr/>
        </p:nvPicPr>
        <p:blipFill rotWithShape="1">
          <a:blip r:embed="rId2"/>
          <a:srcRect t="18023" b="3306"/>
          <a:stretch/>
        </p:blipFill>
        <p:spPr>
          <a:xfrm>
            <a:off x="-1154" y="10"/>
            <a:ext cx="12192000" cy="6857990"/>
          </a:xfrm>
          <a:prstGeom prst="rect">
            <a:avLst/>
          </a:prstGeom>
        </p:spPr>
      </p:pic>
      <p:sp>
        <p:nvSpPr>
          <p:cNvPr id="6" name="Title 5">
            <a:extLst>
              <a:ext uri="{FF2B5EF4-FFF2-40B4-BE49-F238E27FC236}">
                <a16:creationId xmlns:a16="http://schemas.microsoft.com/office/drawing/2014/main" id="{8B15CD5D-A8AC-4A9D-9FB3-FBD605C3E468}"/>
              </a:ext>
            </a:extLst>
          </p:cNvPr>
          <p:cNvSpPr>
            <a:spLocks noGrp="1"/>
          </p:cNvSpPr>
          <p:nvPr>
            <p:ph type="title"/>
          </p:nvPr>
        </p:nvSpPr>
        <p:spPr>
          <a:xfrm>
            <a:off x="834887" y="64051"/>
            <a:ext cx="11083668" cy="874562"/>
          </a:xfrm>
          <a:solidFill>
            <a:schemeClr val="tx2">
              <a:lumMod val="10000"/>
              <a:lumOff val="90000"/>
            </a:schemeClr>
          </a:solidFill>
        </p:spPr>
        <p:txBody>
          <a:bodyPr>
            <a:noAutofit/>
          </a:bodyPr>
          <a:lstStyle/>
          <a:p>
            <a:r>
              <a:rPr lang="en-GB" sz="3600" u="sng" dirty="0"/>
              <a:t>How are the effects of war presented in the poem ‘Mametz Wood’?</a:t>
            </a:r>
          </a:p>
        </p:txBody>
      </p:sp>
      <p:sp>
        <p:nvSpPr>
          <p:cNvPr id="8" name="Content Placeholder 7">
            <a:extLst>
              <a:ext uri="{FF2B5EF4-FFF2-40B4-BE49-F238E27FC236}">
                <a16:creationId xmlns:a16="http://schemas.microsoft.com/office/drawing/2014/main" id="{1259D0EF-27C3-449D-8309-66CC875D0F82}"/>
              </a:ext>
            </a:extLst>
          </p:cNvPr>
          <p:cNvSpPr>
            <a:spLocks noGrp="1"/>
          </p:cNvSpPr>
          <p:nvPr>
            <p:ph idx="1"/>
          </p:nvPr>
        </p:nvSpPr>
        <p:spPr>
          <a:xfrm>
            <a:off x="834887" y="1092200"/>
            <a:ext cx="11251096" cy="5626651"/>
          </a:xfrm>
          <a:solidFill>
            <a:schemeClr val="tx2">
              <a:lumMod val="10000"/>
              <a:lumOff val="90000"/>
            </a:schemeClr>
          </a:solidFill>
        </p:spPr>
        <p:txBody>
          <a:bodyPr>
            <a:normAutofit/>
          </a:bodyPr>
          <a:lstStyle/>
          <a:p>
            <a:pPr marL="0" indent="0">
              <a:buNone/>
            </a:pPr>
            <a:endParaRPr lang="en-GB" dirty="0"/>
          </a:p>
          <a:p>
            <a:pPr marL="0" indent="0">
              <a:buNone/>
            </a:pPr>
            <a:endParaRPr lang="en-GB" dirty="0"/>
          </a:p>
        </p:txBody>
      </p:sp>
      <p:sp>
        <p:nvSpPr>
          <p:cNvPr id="5" name="TextBox 4">
            <a:extLst>
              <a:ext uri="{FF2B5EF4-FFF2-40B4-BE49-F238E27FC236}">
                <a16:creationId xmlns:a16="http://schemas.microsoft.com/office/drawing/2014/main" id="{7BDE7B62-43B4-44ED-9372-17EBF68105C8}"/>
              </a:ext>
            </a:extLst>
          </p:cNvPr>
          <p:cNvSpPr txBox="1"/>
          <p:nvPr/>
        </p:nvSpPr>
        <p:spPr>
          <a:xfrm rot="16200000">
            <a:off x="-3075058" y="3075056"/>
            <a:ext cx="6858002" cy="707886"/>
          </a:xfrm>
          <a:prstGeom prst="rect">
            <a:avLst/>
          </a:prstGeom>
          <a:solidFill>
            <a:srgbClr val="7030A0"/>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pic>
        <p:nvPicPr>
          <p:cNvPr id="7" name="Picture 6">
            <a:extLst>
              <a:ext uri="{FF2B5EF4-FFF2-40B4-BE49-F238E27FC236}">
                <a16:creationId xmlns:a16="http://schemas.microsoft.com/office/drawing/2014/main" id="{CDA2BB6D-03CC-4D39-8D7D-16A723D4502C}"/>
              </a:ext>
            </a:extLst>
          </p:cNvPr>
          <p:cNvPicPr>
            <a:picLocks noChangeAspect="1"/>
          </p:cNvPicPr>
          <p:nvPr/>
        </p:nvPicPr>
        <p:blipFill rotWithShape="1">
          <a:blip r:embed="rId3"/>
          <a:srcRect b="44427"/>
          <a:stretch/>
        </p:blipFill>
        <p:spPr>
          <a:xfrm>
            <a:off x="2870200" y="1002654"/>
            <a:ext cx="6883400" cy="5550330"/>
          </a:xfrm>
          <a:prstGeom prst="rect">
            <a:avLst/>
          </a:prstGeom>
        </p:spPr>
      </p:pic>
      <p:sp>
        <p:nvSpPr>
          <p:cNvPr id="2" name="Rectangle: Rounded Corners 1">
            <a:extLst>
              <a:ext uri="{FF2B5EF4-FFF2-40B4-BE49-F238E27FC236}">
                <a16:creationId xmlns:a16="http://schemas.microsoft.com/office/drawing/2014/main" id="{E90CCDB9-9EA2-4976-BF81-E1109CDF1D68}"/>
              </a:ext>
            </a:extLst>
          </p:cNvPr>
          <p:cNvSpPr/>
          <p:nvPr/>
        </p:nvSpPr>
        <p:spPr>
          <a:xfrm>
            <a:off x="834887" y="4483100"/>
            <a:ext cx="2035313" cy="16383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Annotate the poem.</a:t>
            </a:r>
          </a:p>
        </p:txBody>
      </p:sp>
    </p:spTree>
    <p:extLst>
      <p:ext uri="{BB962C8B-B14F-4D97-AF65-F5344CB8AC3E}">
        <p14:creationId xmlns:p14="http://schemas.microsoft.com/office/powerpoint/2010/main" val="2880643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flag&#10;&#10;Description automatically generated">
            <a:extLst>
              <a:ext uri="{FF2B5EF4-FFF2-40B4-BE49-F238E27FC236}">
                <a16:creationId xmlns:a16="http://schemas.microsoft.com/office/drawing/2014/main" id="{42974A4F-4485-4D10-A212-5E0AC6447AB0}"/>
              </a:ext>
            </a:extLst>
          </p:cNvPr>
          <p:cNvPicPr>
            <a:picLocks noChangeAspect="1"/>
          </p:cNvPicPr>
          <p:nvPr/>
        </p:nvPicPr>
        <p:blipFill rotWithShape="1">
          <a:blip r:embed="rId2"/>
          <a:srcRect t="18023" b="3306"/>
          <a:stretch/>
        </p:blipFill>
        <p:spPr>
          <a:xfrm>
            <a:off x="-1154" y="10"/>
            <a:ext cx="12192000" cy="6857990"/>
          </a:xfrm>
          <a:prstGeom prst="rect">
            <a:avLst/>
          </a:prstGeom>
        </p:spPr>
      </p:pic>
      <p:sp>
        <p:nvSpPr>
          <p:cNvPr id="6" name="Title 5">
            <a:extLst>
              <a:ext uri="{FF2B5EF4-FFF2-40B4-BE49-F238E27FC236}">
                <a16:creationId xmlns:a16="http://schemas.microsoft.com/office/drawing/2014/main" id="{8B15CD5D-A8AC-4A9D-9FB3-FBD605C3E468}"/>
              </a:ext>
            </a:extLst>
          </p:cNvPr>
          <p:cNvSpPr>
            <a:spLocks noGrp="1"/>
          </p:cNvSpPr>
          <p:nvPr>
            <p:ph type="title"/>
          </p:nvPr>
        </p:nvSpPr>
        <p:spPr>
          <a:xfrm>
            <a:off x="834887" y="64051"/>
            <a:ext cx="11083668" cy="874562"/>
          </a:xfrm>
          <a:solidFill>
            <a:schemeClr val="tx2">
              <a:lumMod val="10000"/>
              <a:lumOff val="90000"/>
            </a:schemeClr>
          </a:solidFill>
        </p:spPr>
        <p:txBody>
          <a:bodyPr>
            <a:noAutofit/>
          </a:bodyPr>
          <a:lstStyle/>
          <a:p>
            <a:r>
              <a:rPr lang="en-GB" sz="3600" u="sng" dirty="0"/>
              <a:t>How are the effects of war presented in the poem ‘Mametz Wood’?</a:t>
            </a:r>
          </a:p>
        </p:txBody>
      </p:sp>
      <p:sp>
        <p:nvSpPr>
          <p:cNvPr id="8" name="Content Placeholder 7">
            <a:extLst>
              <a:ext uri="{FF2B5EF4-FFF2-40B4-BE49-F238E27FC236}">
                <a16:creationId xmlns:a16="http://schemas.microsoft.com/office/drawing/2014/main" id="{1259D0EF-27C3-449D-8309-66CC875D0F82}"/>
              </a:ext>
            </a:extLst>
          </p:cNvPr>
          <p:cNvSpPr>
            <a:spLocks noGrp="1"/>
          </p:cNvSpPr>
          <p:nvPr>
            <p:ph idx="1"/>
          </p:nvPr>
        </p:nvSpPr>
        <p:spPr>
          <a:xfrm>
            <a:off x="834887" y="1092200"/>
            <a:ext cx="11251096" cy="5626651"/>
          </a:xfrm>
          <a:solidFill>
            <a:schemeClr val="tx2">
              <a:lumMod val="10000"/>
              <a:lumOff val="90000"/>
            </a:schemeClr>
          </a:solidFill>
        </p:spPr>
        <p:txBody>
          <a:bodyPr>
            <a:normAutofit/>
          </a:bodyPr>
          <a:lstStyle/>
          <a:p>
            <a:pPr marL="0" indent="0">
              <a:buNone/>
            </a:pPr>
            <a:endParaRPr lang="en-GB" dirty="0"/>
          </a:p>
          <a:p>
            <a:pPr marL="0" indent="0">
              <a:buNone/>
            </a:pPr>
            <a:endParaRPr lang="en-GB" dirty="0"/>
          </a:p>
        </p:txBody>
      </p:sp>
      <p:sp>
        <p:nvSpPr>
          <p:cNvPr id="5" name="TextBox 4">
            <a:extLst>
              <a:ext uri="{FF2B5EF4-FFF2-40B4-BE49-F238E27FC236}">
                <a16:creationId xmlns:a16="http://schemas.microsoft.com/office/drawing/2014/main" id="{7BDE7B62-43B4-44ED-9372-17EBF68105C8}"/>
              </a:ext>
            </a:extLst>
          </p:cNvPr>
          <p:cNvSpPr txBox="1"/>
          <p:nvPr/>
        </p:nvSpPr>
        <p:spPr>
          <a:xfrm rot="16200000">
            <a:off x="-3075058" y="3075056"/>
            <a:ext cx="6858002" cy="707886"/>
          </a:xfrm>
          <a:prstGeom prst="rect">
            <a:avLst/>
          </a:prstGeom>
          <a:solidFill>
            <a:srgbClr val="7030A0"/>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pic>
        <p:nvPicPr>
          <p:cNvPr id="9" name="Picture 8">
            <a:extLst>
              <a:ext uri="{FF2B5EF4-FFF2-40B4-BE49-F238E27FC236}">
                <a16:creationId xmlns:a16="http://schemas.microsoft.com/office/drawing/2014/main" id="{0CBF7CB8-FA33-4E90-BF0C-0A41885A351E}"/>
              </a:ext>
            </a:extLst>
          </p:cNvPr>
          <p:cNvPicPr>
            <a:picLocks noChangeAspect="1"/>
          </p:cNvPicPr>
          <p:nvPr/>
        </p:nvPicPr>
        <p:blipFill rotWithShape="1">
          <a:blip r:embed="rId3"/>
          <a:srcRect t="44840" b="9753"/>
          <a:stretch/>
        </p:blipFill>
        <p:spPr>
          <a:xfrm>
            <a:off x="3162300" y="1211309"/>
            <a:ext cx="7458075" cy="5388431"/>
          </a:xfrm>
          <a:prstGeom prst="rect">
            <a:avLst/>
          </a:prstGeom>
        </p:spPr>
      </p:pic>
      <p:sp>
        <p:nvSpPr>
          <p:cNvPr id="7" name="Rectangle: Rounded Corners 6">
            <a:extLst>
              <a:ext uri="{FF2B5EF4-FFF2-40B4-BE49-F238E27FC236}">
                <a16:creationId xmlns:a16="http://schemas.microsoft.com/office/drawing/2014/main" id="{9607ABFE-E9B4-4E8E-99A7-E60801C82CCC}"/>
              </a:ext>
            </a:extLst>
          </p:cNvPr>
          <p:cNvSpPr/>
          <p:nvPr/>
        </p:nvSpPr>
        <p:spPr>
          <a:xfrm>
            <a:off x="834887" y="4483100"/>
            <a:ext cx="2035313" cy="16383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Annotate the poem.</a:t>
            </a:r>
          </a:p>
        </p:txBody>
      </p:sp>
    </p:spTree>
    <p:extLst>
      <p:ext uri="{BB962C8B-B14F-4D97-AF65-F5344CB8AC3E}">
        <p14:creationId xmlns:p14="http://schemas.microsoft.com/office/powerpoint/2010/main" val="1455789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flag&#10;&#10;Description automatically generated">
            <a:extLst>
              <a:ext uri="{FF2B5EF4-FFF2-40B4-BE49-F238E27FC236}">
                <a16:creationId xmlns:a16="http://schemas.microsoft.com/office/drawing/2014/main" id="{42974A4F-4485-4D10-A212-5E0AC6447AB0}"/>
              </a:ext>
            </a:extLst>
          </p:cNvPr>
          <p:cNvPicPr>
            <a:picLocks noChangeAspect="1"/>
          </p:cNvPicPr>
          <p:nvPr/>
        </p:nvPicPr>
        <p:blipFill rotWithShape="1">
          <a:blip r:embed="rId2"/>
          <a:srcRect t="18023" b="3306"/>
          <a:stretch/>
        </p:blipFill>
        <p:spPr>
          <a:xfrm>
            <a:off x="-1154" y="10"/>
            <a:ext cx="12192000" cy="6857990"/>
          </a:xfrm>
          <a:prstGeom prst="rect">
            <a:avLst/>
          </a:prstGeom>
        </p:spPr>
      </p:pic>
      <p:sp>
        <p:nvSpPr>
          <p:cNvPr id="6" name="Title 5">
            <a:extLst>
              <a:ext uri="{FF2B5EF4-FFF2-40B4-BE49-F238E27FC236}">
                <a16:creationId xmlns:a16="http://schemas.microsoft.com/office/drawing/2014/main" id="{8B15CD5D-A8AC-4A9D-9FB3-FBD605C3E468}"/>
              </a:ext>
            </a:extLst>
          </p:cNvPr>
          <p:cNvSpPr>
            <a:spLocks noGrp="1"/>
          </p:cNvSpPr>
          <p:nvPr>
            <p:ph type="title"/>
          </p:nvPr>
        </p:nvSpPr>
        <p:spPr>
          <a:xfrm>
            <a:off x="834887" y="64051"/>
            <a:ext cx="11083668" cy="874562"/>
          </a:xfrm>
          <a:solidFill>
            <a:schemeClr val="tx2">
              <a:lumMod val="10000"/>
              <a:lumOff val="90000"/>
            </a:schemeClr>
          </a:solidFill>
        </p:spPr>
        <p:txBody>
          <a:bodyPr>
            <a:noAutofit/>
          </a:bodyPr>
          <a:lstStyle/>
          <a:p>
            <a:r>
              <a:rPr lang="en-GB" sz="3600" u="sng" dirty="0"/>
              <a:t>How are the effects of war presented in the poem ‘Mametz Wood’?</a:t>
            </a:r>
          </a:p>
        </p:txBody>
      </p:sp>
      <p:sp>
        <p:nvSpPr>
          <p:cNvPr id="8" name="Content Placeholder 7">
            <a:extLst>
              <a:ext uri="{FF2B5EF4-FFF2-40B4-BE49-F238E27FC236}">
                <a16:creationId xmlns:a16="http://schemas.microsoft.com/office/drawing/2014/main" id="{1259D0EF-27C3-449D-8309-66CC875D0F82}"/>
              </a:ext>
            </a:extLst>
          </p:cNvPr>
          <p:cNvSpPr>
            <a:spLocks noGrp="1"/>
          </p:cNvSpPr>
          <p:nvPr>
            <p:ph idx="1"/>
          </p:nvPr>
        </p:nvSpPr>
        <p:spPr>
          <a:xfrm>
            <a:off x="834887" y="1092200"/>
            <a:ext cx="11251096" cy="5626651"/>
          </a:xfrm>
          <a:solidFill>
            <a:schemeClr val="tx2">
              <a:lumMod val="10000"/>
              <a:lumOff val="90000"/>
            </a:schemeClr>
          </a:solidFill>
        </p:spPr>
        <p:txBody>
          <a:bodyPr>
            <a:normAutofit lnSpcReduction="10000"/>
          </a:bodyPr>
          <a:lstStyle/>
          <a:p>
            <a:pPr marL="0" indent="0">
              <a:buNone/>
            </a:pPr>
            <a:endParaRPr lang="en-GB" dirty="0"/>
          </a:p>
          <a:p>
            <a:pPr marL="0" indent="0">
              <a:buNone/>
            </a:pPr>
            <a:r>
              <a:rPr lang="en-GB" dirty="0"/>
              <a:t>‘Mametz Wood’ by Owen Sheers explores the idea that the impacts of war are everlasting. The poem looks at the deaths of around 4000 men from the 38</a:t>
            </a:r>
            <a:r>
              <a:rPr lang="en-GB" baseline="30000" dirty="0"/>
              <a:t>th</a:t>
            </a:r>
            <a:r>
              <a:rPr lang="en-GB" dirty="0"/>
              <a:t> Welsh Division during the Battle of the Somme. It uses gruesome imagery and in no way celebrates the idea of war itself, as the poem strongly juxtaposes the pro-war propaganda of the time.</a:t>
            </a:r>
          </a:p>
          <a:p>
            <a:pPr marL="0" indent="0">
              <a:buNone/>
            </a:pPr>
            <a:endParaRPr lang="en-GB" dirty="0"/>
          </a:p>
          <a:p>
            <a:pPr marL="0" indent="0">
              <a:buNone/>
            </a:pPr>
            <a:r>
              <a:rPr lang="en-GB" dirty="0"/>
              <a:t>To begin with, Sheers exhibits how the effects of war are everlasting through the opening lines, ‘For years afterwards’. This phrase emphasises how deadly was by judgement of the time period in which the bodies were unknowingly being dug up. In particular, ‘Years’ and ‘afterwards’ signal a long gap between the event and the discovery of the bodies. ‘For years’ suggests that this was a daily occurrence that the farmers were ploughing up bits of bone.</a:t>
            </a:r>
          </a:p>
          <a:p>
            <a:pPr marL="0" indent="0">
              <a:buNone/>
            </a:pPr>
            <a:endParaRPr lang="en-GB" dirty="0"/>
          </a:p>
          <a:p>
            <a:pPr marL="0" indent="0">
              <a:buNone/>
            </a:pPr>
            <a:endParaRPr lang="en-GB" dirty="0"/>
          </a:p>
        </p:txBody>
      </p:sp>
      <p:sp>
        <p:nvSpPr>
          <p:cNvPr id="5" name="TextBox 4">
            <a:extLst>
              <a:ext uri="{FF2B5EF4-FFF2-40B4-BE49-F238E27FC236}">
                <a16:creationId xmlns:a16="http://schemas.microsoft.com/office/drawing/2014/main" id="{7BDE7B62-43B4-44ED-9372-17EBF68105C8}"/>
              </a:ext>
            </a:extLst>
          </p:cNvPr>
          <p:cNvSpPr txBox="1"/>
          <p:nvPr/>
        </p:nvSpPr>
        <p:spPr>
          <a:xfrm rot="16200000">
            <a:off x="-3075058" y="3075056"/>
            <a:ext cx="6858002" cy="707886"/>
          </a:xfrm>
          <a:prstGeom prst="rect">
            <a:avLst/>
          </a:prstGeom>
          <a:solidFill>
            <a:srgbClr val="7030A0"/>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
        <p:nvSpPr>
          <p:cNvPr id="7" name="Rectangle: Rounded Corners 6">
            <a:extLst>
              <a:ext uri="{FF2B5EF4-FFF2-40B4-BE49-F238E27FC236}">
                <a16:creationId xmlns:a16="http://schemas.microsoft.com/office/drawing/2014/main" id="{E693B3C3-9538-4C22-8E7B-41AD58BBD37C}"/>
              </a:ext>
            </a:extLst>
          </p:cNvPr>
          <p:cNvSpPr/>
          <p:nvPr/>
        </p:nvSpPr>
        <p:spPr>
          <a:xfrm>
            <a:off x="5412842" y="6102626"/>
            <a:ext cx="6505713"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Continue this answer. Cover about 5 more quotes.</a:t>
            </a:r>
          </a:p>
        </p:txBody>
      </p:sp>
    </p:spTree>
    <p:extLst>
      <p:ext uri="{BB962C8B-B14F-4D97-AF65-F5344CB8AC3E}">
        <p14:creationId xmlns:p14="http://schemas.microsoft.com/office/powerpoint/2010/main" val="37262538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299</Words>
  <Application>Microsoft Office PowerPoint</Application>
  <PresentationFormat>Widescreen</PresentationFormat>
  <Paragraphs>25</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Office Theme</vt:lpstr>
      <vt:lpstr>Poetry Revision </vt:lpstr>
      <vt:lpstr>How are the effects of war presented in the poem ‘Mametz Wood’?</vt:lpstr>
      <vt:lpstr>How are the effects of war presented in the poem ‘Mametz Wood’?</vt:lpstr>
      <vt:lpstr>How are the effects of war presented in the poem ‘Mametz Wood’?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Poetry Comparison</dc:title>
  <dc:creator>A Allen</dc:creator>
  <cp:lastModifiedBy>A Allen</cp:lastModifiedBy>
  <cp:revision>11</cp:revision>
  <dcterms:created xsi:type="dcterms:W3CDTF">2020-12-14T09:35:52Z</dcterms:created>
  <dcterms:modified xsi:type="dcterms:W3CDTF">2020-12-14T14:16:04Z</dcterms:modified>
</cp:coreProperties>
</file>