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230B4F-F7D5-4F60-AA1F-600DE6F2F0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E27B5D-0DB5-407D-A1F1-7FEF1D4D94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2E0537-DE06-4601-937B-06B544E912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A0B36-8E03-4569-86F7-D3E0AD6E770F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1A7DF4-E3A8-46EC-8E0D-651E0E98FF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F688CD-E231-4F3D-B0AD-D9A84A16C4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52599-73FC-4258-8967-B3939ECFF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030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3F3D3D-E320-4257-8619-DE04D367B4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9F4C25-EE8A-450D-97D1-47B47689AE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816DA4-7D2C-4CF4-984C-1DD426B86C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A0B36-8E03-4569-86F7-D3E0AD6E770F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6CF7F0-AC2E-4CDC-A436-ADD8664138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C9D1D7-729C-4B1A-8174-337DDF8DAB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52599-73FC-4258-8967-B3939ECFF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308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351947E-8EBC-4295-826A-701E5E9D358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1F41E32-ECC9-463F-9481-1F8C0919CB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D576D8-E56F-4204-9F62-F33971E81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A0B36-8E03-4569-86F7-D3E0AD6E770F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A6DDB2-B9F8-4707-8C17-7AB9EB575A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71F71B-1FF4-4328-8638-8258C2193E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52599-73FC-4258-8967-B3939ECFF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928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BE20C2-483E-4D79-9EEC-3E8AC4957A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06D14B-6965-4294-8097-71231A776D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8EC10E-F2F6-44BB-820E-8DEC908D8F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A0B36-8E03-4569-86F7-D3E0AD6E770F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C0E57B-569A-4A7F-B668-1A11B87EEC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5732B4-8530-4372-BCDB-BF819F143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52599-73FC-4258-8967-B3939ECFF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243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C687CF-866D-4488-8887-FE6DD65349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D30905-0FE0-40D9-BE80-B3DE159809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1DBCD5-1EC1-4F92-90FF-7D88F930EE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A0B36-8E03-4569-86F7-D3E0AD6E770F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72B4E5-049F-47BA-898D-D5B81798EA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B2A6B2-C2F8-4B25-908E-3A515024DD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52599-73FC-4258-8967-B3939ECFF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021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B19667-767E-4BC4-BA01-4E6AAF1162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AE1B80-E87F-4077-968E-2806F80D2A7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734D7C-ADFE-46D7-B666-49FE7EBD3D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DDCF8C-959E-4062-AC55-EB7A186EEC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A0B36-8E03-4569-86F7-D3E0AD6E770F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E311A5-F2DF-44B4-931F-07FEA31A0D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2CEFEC-65DF-49D1-B67D-1F50584301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52599-73FC-4258-8967-B3939ECFF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443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DA719E-C582-4488-9B59-88F32B31F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11403E-0AA5-48B3-8EE4-54F9AD8743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832EF0-7FFA-49E4-BE2F-B6840AEB18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B24D869-1C91-4F39-86DF-D949FD05E4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CA621AD-FD5B-4FAC-B8DC-48EBD3B7712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96D2260-7257-4656-96F2-D7EF0862A4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A0B36-8E03-4569-86F7-D3E0AD6E770F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A70D542-5E34-42B0-8FF4-1A44D5D46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1C3A855-3D6D-4D77-A582-6B676BEA07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52599-73FC-4258-8967-B3939ECFF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396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0D3E06-C5FA-41C1-9E91-B3317C3B34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6DA21BE-3BF1-464B-83FF-DA4CEB0B5A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A0B36-8E03-4569-86F7-D3E0AD6E770F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15632C4-1F8C-4EAA-AF1E-E979BDB5C1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6C829E-9940-48E7-BC75-21089F411D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52599-73FC-4258-8967-B3939ECFF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494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1292E61-7B43-4C40-A28C-989CA6706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A0B36-8E03-4569-86F7-D3E0AD6E770F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ABD3DB2-7500-4521-B263-55500D0256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C4F13B-8A4B-4F89-AF9D-C27C01772F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52599-73FC-4258-8967-B3939ECFF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933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9A790-BEAB-4FC4-950C-491F4616D4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C2F2E3-F997-4F95-9F4E-E35AE0B369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FFF238-3A34-40AF-822C-CA91A7A534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716DF4-6A1E-487C-A0A9-1C2CE9BCBC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A0B36-8E03-4569-86F7-D3E0AD6E770F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AC8FC8-B056-404D-BAB1-14D9C1CF7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DDC2C3-92D0-4D12-A311-2E67597A45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52599-73FC-4258-8967-B3939ECFF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693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19D53B-D66F-44A2-9F78-3C6D48DD9A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D1208A9-46CA-400F-BB93-9F0FC344767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9111B6-796A-4F1E-96AC-75C745FFBA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F09F45-BACB-41E9-BB02-B0709ED612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A0B36-8E03-4569-86F7-D3E0AD6E770F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AC931D-3311-45C9-A3AA-6752E34A62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C26F45-FE99-4909-8FE7-1D03CA049E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52599-73FC-4258-8967-B3939ECFF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46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BDD93AE-5368-4A40-B82E-6558D329C5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9C9941-A975-424E-ABEF-311849CDE1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D97A16-72DA-412C-A7E1-D9677043FB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8A0B36-8E03-4569-86F7-D3E0AD6E770F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3F8565-12A2-417D-A521-1E1009EFC7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E88562-91EA-446E-92E8-461644A56D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B52599-73FC-4258-8967-B3939ECFF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747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55B98D-1B57-4B41-8665-F08A76409B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9600" dirty="0"/>
              <a:t>Macbeth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E5A6683-C8AD-4F71-8E51-9CD345DAE8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/>
              <a:t>LO: To write a first person account on the final battle.</a:t>
            </a:r>
          </a:p>
          <a:p>
            <a:r>
              <a:rPr lang="en-US" dirty="0"/>
              <a:t>ST: I can write with purpose, form and audience.</a:t>
            </a:r>
          </a:p>
        </p:txBody>
      </p:sp>
    </p:spTree>
    <p:extLst>
      <p:ext uri="{BB962C8B-B14F-4D97-AF65-F5344CB8AC3E}">
        <p14:creationId xmlns:p14="http://schemas.microsoft.com/office/powerpoint/2010/main" val="3144664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66EFB0-EB90-4B41-8184-90D67BC00579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/>
              <a:t>Task: Write a war diary kept by an ordinary soldier in Malcolm’s army.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7FCBAD-E72D-4B42-9E38-5909F7C83D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800163"/>
          </a:xfrm>
        </p:spPr>
        <p:txBody>
          <a:bodyPr/>
          <a:lstStyle/>
          <a:p>
            <a:r>
              <a:rPr lang="en-US" dirty="0"/>
              <a:t>Think about the march from England to Scotland.</a:t>
            </a:r>
          </a:p>
          <a:p>
            <a:r>
              <a:rPr lang="en-US" dirty="0"/>
              <a:t>The conditions in Birnam Woods.</a:t>
            </a:r>
          </a:p>
          <a:p>
            <a:r>
              <a:rPr lang="en-US" dirty="0"/>
              <a:t>Using the trees and branches as camouflage.</a:t>
            </a:r>
          </a:p>
          <a:p>
            <a:r>
              <a:rPr lang="en-US" dirty="0"/>
              <a:t>The storming of the castle.</a:t>
            </a:r>
          </a:p>
          <a:p>
            <a:r>
              <a:rPr lang="en-US" dirty="0"/>
              <a:t>Witnessing the fight between Macduff and Macbeth.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BC2DF45-D343-4907-A993-8B03DB76EF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677" y="4625788"/>
            <a:ext cx="2143125" cy="214312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9855724-09A8-439F-B4D6-EFD2470080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76544" y="4625787"/>
            <a:ext cx="4084544" cy="217488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64BA14C-97EE-4DC9-B67D-823AF476121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07830" y="4657548"/>
            <a:ext cx="2362200" cy="214312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2D20592-643F-4DD9-95EE-7263AC26C4D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031707" y="4625786"/>
            <a:ext cx="3073616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39455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78</Words>
  <Application>Microsoft Office PowerPoint</Application>
  <PresentationFormat>Widescreen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Macbeth </vt:lpstr>
      <vt:lpstr>Task: Write a war diary kept by an ordinary soldier in Malcolm’s army.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Macbeth </dc:title>
  <dc:creator>D Weatherhead</dc:creator>
  <cp:lastModifiedBy>D Weatherhead</cp:lastModifiedBy>
  <cp:revision>1</cp:revision>
  <dcterms:created xsi:type="dcterms:W3CDTF">2020-11-19T11:22:37Z</dcterms:created>
  <dcterms:modified xsi:type="dcterms:W3CDTF">2020-11-19T11:23:33Z</dcterms:modified>
</cp:coreProperties>
</file>