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DC8E5C-2C8A-411F-812C-1195D35DB5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AA1F1D-9627-4289-9C06-9371985209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240C5C-D9D9-42F4-98B0-150EDF6610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5C6B6-E06D-4D11-9634-715785283C7D}" type="datetimeFigureOut">
              <a:rPr lang="en-GB" smtClean="0"/>
              <a:t>12/10/2020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89F4AE-E022-475F-AB27-18FC5D4DEC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1A3CD7-3E08-4D52-A34B-34B2704261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3E6DB-C216-4121-BEEE-8D64DA0038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5216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FB6E3E-21BA-4954-AD3F-FF0590F7DE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611EEF-ADE6-423E-861D-E7F2B9624D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67DBFF-CE4C-4266-A43E-2F05E71D4C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5C6B6-E06D-4D11-9634-715785283C7D}" type="datetimeFigureOut">
              <a:rPr lang="en-GB" smtClean="0"/>
              <a:t>12/10/2020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43EC9C-2FAB-4C87-A081-A216A52E18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FEA046-46C0-4F12-8CB3-969FF9B8C9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3E6DB-C216-4121-BEEE-8D64DA0038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467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75AAB35-F2FB-444D-AA58-DC79B2CD03C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5727EF-7D52-42FD-9DD0-25684E5BF4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8132EA-1542-43CA-860A-3B3497F5DF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5C6B6-E06D-4D11-9634-715785283C7D}" type="datetimeFigureOut">
              <a:rPr lang="en-GB" smtClean="0"/>
              <a:t>12/10/2020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8AF5B3-8684-47B8-BE26-35B9A75E73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0F6161-4CB6-4B92-AF95-50228526C4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3E6DB-C216-4121-BEEE-8D64DA0038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8014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E22D74-9863-4359-BDFA-3FDCD65C6D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5925B9-5004-4629-894E-AEF56DE434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64F912-9A5D-4C8B-AAD7-F1F2B42744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5C6B6-E06D-4D11-9634-715785283C7D}" type="datetimeFigureOut">
              <a:rPr lang="en-GB" smtClean="0"/>
              <a:t>12/10/2020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54FC7D-7C29-40B5-BB3F-CC5CE92134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3FDC04-9755-4CEB-B112-34580CC28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3E6DB-C216-4121-BEEE-8D64DA0038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503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C4339A-D2DE-4AA4-BA77-83F4B3AF4F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218156-4737-42CD-9095-831374AAF2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BA8E1C-765A-43CC-83EB-52363751DA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5C6B6-E06D-4D11-9634-715785283C7D}" type="datetimeFigureOut">
              <a:rPr lang="en-GB" smtClean="0"/>
              <a:t>12/10/2020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0CCCAD-E146-4BAD-95F6-823FB2FFE3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FF0142-67AC-4D96-BDF2-A02EC20453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3E6DB-C216-4121-BEEE-8D64DA0038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4945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2B1766-E26C-4E7D-87A1-6694B5D2D3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EC3618-0310-4102-AA5B-C4C55BECF0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DF57DB-F98C-4561-B9FA-23E8EEFDF9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841C14-BE98-4BA4-BE82-440D4A2602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5C6B6-E06D-4D11-9634-715785283C7D}" type="datetimeFigureOut">
              <a:rPr lang="en-GB" smtClean="0"/>
              <a:t>12/10/2020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435118-5372-4442-9363-E803961F2F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28BFC8-8EFE-423E-97B9-C3017122F1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3E6DB-C216-4121-BEEE-8D64DA0038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8100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131193-7774-4B61-8D15-ADF96B7DD4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8A4647-5DBC-47DC-AD1C-C7EEDFE9CA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E70748-53ED-4A29-BA0C-936BDAEBA7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DBB0C38-2C4A-44CB-81B7-CFEF1C8CC3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4CC6316-368D-48D5-94EA-8A3A76A74DC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BC2C6C2-BFD4-418D-80D2-045CC67421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5C6B6-E06D-4D11-9634-715785283C7D}" type="datetimeFigureOut">
              <a:rPr lang="en-GB" smtClean="0"/>
              <a:t>12/10/2020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8AE3221-DD31-4BF9-A75A-AAE958A255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856C8F3-8B3E-4CD6-B8D3-004D873A63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3E6DB-C216-4121-BEEE-8D64DA0038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5128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E75E9A-B1EC-4745-9E75-FBB4A7DC21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8CF181F-B1C7-4116-BB55-AAD94FA18E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5C6B6-E06D-4D11-9634-715785283C7D}" type="datetimeFigureOut">
              <a:rPr lang="en-GB" smtClean="0"/>
              <a:t>12/10/2020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A848B9D-ED50-49D5-9761-C4A62A5D0C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A85083-396E-46F5-A367-8AA604B331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3E6DB-C216-4121-BEEE-8D64DA0038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5471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3BDD188-E776-4E49-8A25-C337EE053F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5C6B6-E06D-4D11-9634-715785283C7D}" type="datetimeFigureOut">
              <a:rPr lang="en-GB" smtClean="0"/>
              <a:t>12/10/2020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F87E21A-9F3B-42F6-A699-8C8DB8E4C6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E4EA61-A32D-46DB-96F1-92C206C1D2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3E6DB-C216-4121-BEEE-8D64DA0038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39540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214836-7EEA-44A0-9F21-E86F18A0D0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A5DCF5-FCD0-4A0C-9B10-AC640DA6FE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8373C9-44CC-47A5-831F-4A3F980B06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4EC27B-EA28-4370-91F6-59FD39917C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5C6B6-E06D-4D11-9634-715785283C7D}" type="datetimeFigureOut">
              <a:rPr lang="en-GB" smtClean="0"/>
              <a:t>12/10/2020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39FCC9-A06D-49BB-BF0E-53D5B9D27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8D90ED-B20F-499C-BEA6-D6135D8CB8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3E6DB-C216-4121-BEEE-8D64DA0038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2087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F04BF6-6F61-41C2-A5D9-3F265E88D0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7D3D036-538A-4367-B63C-3B02C52DC4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C484E2-F37B-43D7-A88C-1C31A27F91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D02E46-8890-4432-BFBC-9EB8F5E1DD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5C6B6-E06D-4D11-9634-715785283C7D}" type="datetimeFigureOut">
              <a:rPr lang="en-GB" smtClean="0"/>
              <a:t>12/10/2020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1EF668-D8DD-49F0-979C-F7A4A12EFD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50C667-EE4B-4E46-ACFF-C36DEE72B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3E6DB-C216-4121-BEEE-8D64DA0038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6492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88E19C7-A12A-40DC-8C4E-CAE5E9403F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FA1472-8528-48B0-8826-4EE2D0A2EC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037372-1036-45A2-A794-8BCEC50C0D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D5C6B6-E06D-4D11-9634-715785283C7D}" type="datetimeFigureOut">
              <a:rPr lang="en-GB" smtClean="0"/>
              <a:t>12/10/2020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EEBB7D-8D44-4A28-A04F-186168DC08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DC6470-9D5A-4375-B232-1DF93E1E14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73E6DB-C216-4121-BEEE-8D64DA0038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3891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44A10A58-89C2-4EA4-831E-FC6675BF1D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7887" y="-2"/>
            <a:ext cx="10515600" cy="892175"/>
          </a:xfrm>
        </p:spPr>
        <p:txBody>
          <a:bodyPr>
            <a:normAutofit/>
          </a:bodyPr>
          <a:lstStyle/>
          <a:p>
            <a:r>
              <a:rPr lang="en-GB" u="sng" dirty="0"/>
              <a:t>Letter of Complaint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98E6FE6-428F-4478-872E-7B474A99F2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41400"/>
            <a:ext cx="10515600" cy="5135563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Can you solve the anagrams? – all the words can show that you are angry/annoyed about something.</a:t>
            </a:r>
          </a:p>
          <a:p>
            <a:pPr marL="0" indent="0">
              <a:buNone/>
            </a:pPr>
            <a:endParaRPr lang="en-GB" dirty="0"/>
          </a:p>
          <a:p>
            <a:pPr marL="514350" indent="-514350">
              <a:buFont typeface="+mj-lt"/>
              <a:buAutoNum type="arabicPeriod"/>
            </a:pPr>
            <a:r>
              <a:rPr lang="en-GB" sz="4400" dirty="0" err="1"/>
              <a:t>rngeeda</a:t>
            </a:r>
            <a:r>
              <a:rPr lang="en-GB" sz="4400" dirty="0"/>
              <a:t>     (E_ _ _ _ _ _)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4400" dirty="0" err="1"/>
              <a:t>gutngissid</a:t>
            </a:r>
            <a:r>
              <a:rPr lang="en-GB" sz="4400" dirty="0"/>
              <a:t> (D_ _ _ _ _ _ _ _ _)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4400" dirty="0" err="1"/>
              <a:t>deihuos</a:t>
            </a:r>
            <a:r>
              <a:rPr lang="en-GB" sz="4400" dirty="0"/>
              <a:t>     (H _ _ _ _ _ _)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4400" dirty="0" err="1"/>
              <a:t>berrohil</a:t>
            </a:r>
            <a:r>
              <a:rPr lang="en-GB" sz="4400" dirty="0"/>
              <a:t>     (H_ _ _ _ _ _ _)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4400" dirty="0" err="1"/>
              <a:t>rddlufae</a:t>
            </a:r>
            <a:r>
              <a:rPr lang="en-GB" sz="4400" dirty="0"/>
              <a:t>    (D_ _ _ _ _ _ _)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18043D3-8C7F-4CBE-BD23-BB6B8B7A39DB}"/>
              </a:ext>
            </a:extLst>
          </p:cNvPr>
          <p:cNvSpPr txBox="1"/>
          <p:nvPr/>
        </p:nvSpPr>
        <p:spPr>
          <a:xfrm rot="16200000">
            <a:off x="-3075058" y="3075056"/>
            <a:ext cx="6858002" cy="70788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Do Now</a:t>
            </a:r>
          </a:p>
        </p:txBody>
      </p:sp>
    </p:spTree>
    <p:extLst>
      <p:ext uri="{BB962C8B-B14F-4D97-AF65-F5344CB8AC3E}">
        <p14:creationId xmlns:p14="http://schemas.microsoft.com/office/powerpoint/2010/main" val="18394136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44A10A58-89C2-4EA4-831E-FC6675BF1D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7887" y="-2"/>
            <a:ext cx="10515600" cy="892175"/>
          </a:xfrm>
        </p:spPr>
        <p:txBody>
          <a:bodyPr>
            <a:normAutofit/>
          </a:bodyPr>
          <a:lstStyle/>
          <a:p>
            <a:r>
              <a:rPr lang="en-GB" u="sng" dirty="0"/>
              <a:t>Letter of Complaint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98E6FE6-428F-4478-872E-7B474A99F2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41400"/>
            <a:ext cx="10515600" cy="5135563"/>
          </a:xfrm>
        </p:spPr>
        <p:txBody>
          <a:bodyPr/>
          <a:lstStyle/>
          <a:p>
            <a:pPr marL="109728" indent="0">
              <a:buNone/>
            </a:pPr>
            <a:r>
              <a:rPr lang="en-GB" sz="3600" dirty="0"/>
              <a:t>You recently booked party planners to organise your birthday party at an ice rink. However, it was a complete disaster! </a:t>
            </a:r>
            <a:r>
              <a:rPr lang="en-GB" sz="3600" b="1" dirty="0"/>
              <a:t>Write a letter of complain to the company to highlight your annoyance.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18043D3-8C7F-4CBE-BD23-BB6B8B7A39DB}"/>
              </a:ext>
            </a:extLst>
          </p:cNvPr>
          <p:cNvSpPr txBox="1"/>
          <p:nvPr/>
        </p:nvSpPr>
        <p:spPr>
          <a:xfrm rot="16200000">
            <a:off x="-3075058" y="3075056"/>
            <a:ext cx="6858002" cy="70788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Learning Content</a:t>
            </a:r>
          </a:p>
        </p:txBody>
      </p:sp>
    </p:spTree>
    <p:extLst>
      <p:ext uri="{BB962C8B-B14F-4D97-AF65-F5344CB8AC3E}">
        <p14:creationId xmlns:p14="http://schemas.microsoft.com/office/powerpoint/2010/main" val="23209986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44A10A58-89C2-4EA4-831E-FC6675BF1D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7887" y="-2"/>
            <a:ext cx="10515600" cy="892175"/>
          </a:xfrm>
        </p:spPr>
        <p:txBody>
          <a:bodyPr>
            <a:normAutofit/>
          </a:bodyPr>
          <a:lstStyle/>
          <a:p>
            <a:r>
              <a:rPr lang="en-GB" u="sng" dirty="0"/>
              <a:t>Letter of Complaint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98E6FE6-428F-4478-872E-7B474A99F2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41400"/>
            <a:ext cx="10515600" cy="5135563"/>
          </a:xfrm>
        </p:spPr>
        <p:txBody>
          <a:bodyPr/>
          <a:lstStyle/>
          <a:p>
            <a:pPr marL="109728" indent="0">
              <a:buNone/>
            </a:pPr>
            <a:r>
              <a:rPr lang="en-GB" sz="3600" dirty="0"/>
              <a:t>Dear Mr Jones,</a:t>
            </a:r>
          </a:p>
          <a:p>
            <a:pPr marL="109728" indent="0">
              <a:buNone/>
            </a:pPr>
            <a:r>
              <a:rPr lang="en-GB" sz="3600" dirty="0"/>
              <a:t>			You recently organised my birthday party and it was really rubbish. I absolutely hated it from start to finish. I was so annoyed when I heard that all my friends had hated it. How would you feel if you were now being laughed at by all your friends?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18043D3-8C7F-4CBE-BD23-BB6B8B7A39DB}"/>
              </a:ext>
            </a:extLst>
          </p:cNvPr>
          <p:cNvSpPr txBox="1"/>
          <p:nvPr/>
        </p:nvSpPr>
        <p:spPr>
          <a:xfrm rot="16200000">
            <a:off x="-3075058" y="3075056"/>
            <a:ext cx="6858002" cy="70788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Mastery</a:t>
            </a:r>
          </a:p>
        </p:txBody>
      </p:sp>
    </p:spTree>
    <p:extLst>
      <p:ext uri="{BB962C8B-B14F-4D97-AF65-F5344CB8AC3E}">
        <p14:creationId xmlns:p14="http://schemas.microsoft.com/office/powerpoint/2010/main" val="6270965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44A10A58-89C2-4EA4-831E-FC6675BF1D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7887" y="-2"/>
            <a:ext cx="10515600" cy="892175"/>
          </a:xfrm>
        </p:spPr>
        <p:txBody>
          <a:bodyPr>
            <a:normAutofit/>
          </a:bodyPr>
          <a:lstStyle/>
          <a:p>
            <a:r>
              <a:rPr lang="en-GB" u="sng" dirty="0"/>
              <a:t>Structuring Your Ideas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98E6FE6-428F-4478-872E-7B474A99F2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41400"/>
            <a:ext cx="10515600" cy="5135563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How could you start each paragraph?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What is needed at the end of the letter?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18043D3-8C7F-4CBE-BD23-BB6B8B7A39DB}"/>
              </a:ext>
            </a:extLst>
          </p:cNvPr>
          <p:cNvSpPr txBox="1"/>
          <p:nvPr/>
        </p:nvSpPr>
        <p:spPr>
          <a:xfrm rot="16200000">
            <a:off x="-3075058" y="3075056"/>
            <a:ext cx="6858002" cy="70788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Mastery</a:t>
            </a:r>
          </a:p>
        </p:txBody>
      </p:sp>
    </p:spTree>
    <p:extLst>
      <p:ext uri="{BB962C8B-B14F-4D97-AF65-F5344CB8AC3E}">
        <p14:creationId xmlns:p14="http://schemas.microsoft.com/office/powerpoint/2010/main" val="14064013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44A10A58-89C2-4EA4-831E-FC6675BF1D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7887" y="-2"/>
            <a:ext cx="10515600" cy="892175"/>
          </a:xfrm>
        </p:spPr>
        <p:txBody>
          <a:bodyPr>
            <a:normAutofit/>
          </a:bodyPr>
          <a:lstStyle/>
          <a:p>
            <a:r>
              <a:rPr lang="en-GB" u="sng" dirty="0"/>
              <a:t>Self Assessment Checklist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98E6FE6-428F-4478-872E-7B474A99F2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41400"/>
            <a:ext cx="10515600" cy="51355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/>
              <a:t>Circle all ambitious vocabulary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Highlight and identify persuasive techniques you have used.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Write down a simple sentence you </a:t>
            </a:r>
            <a:r>
              <a:rPr lang="en-GB"/>
              <a:t>have used.</a:t>
            </a:r>
            <a:endParaRPr lang="en-GB" dirty="0"/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Write down a compound sentence you have used.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Write down a complex sentence you have used.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Write down three different ways you have started sentences that are not – I, The, You, This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18043D3-8C7F-4CBE-BD23-BB6B8B7A39DB}"/>
              </a:ext>
            </a:extLst>
          </p:cNvPr>
          <p:cNvSpPr txBox="1"/>
          <p:nvPr/>
        </p:nvSpPr>
        <p:spPr>
          <a:xfrm rot="16200000">
            <a:off x="-3075058" y="3075056"/>
            <a:ext cx="6858002" cy="70788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Self </a:t>
            </a:r>
            <a:r>
              <a:rPr lang="en-GB" sz="4000" b="1" dirty="0" err="1">
                <a:solidFill>
                  <a:schemeClr val="bg1"/>
                </a:solidFill>
                <a:latin typeface="Century Gothic" panose="020B0502020202020204" pitchFamily="34" charset="0"/>
              </a:rPr>
              <a:t>Assessmnet</a:t>
            </a:r>
            <a:endParaRPr lang="en-GB" sz="40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83040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266</Words>
  <Application>Microsoft Office PowerPoint</Application>
  <PresentationFormat>Widescreen</PresentationFormat>
  <Paragraphs>30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Century Gothic</vt:lpstr>
      <vt:lpstr>Office Theme</vt:lpstr>
      <vt:lpstr>Letter of Complaint </vt:lpstr>
      <vt:lpstr>Letter of Complaint </vt:lpstr>
      <vt:lpstr>Letter of Complaint </vt:lpstr>
      <vt:lpstr>Structuring Your Ideas</vt:lpstr>
      <vt:lpstr>Self Assessment Checklist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Letter of Complaint</dc:title>
  <dc:creator>A Allen</dc:creator>
  <cp:lastModifiedBy>A Allen</cp:lastModifiedBy>
  <cp:revision>5</cp:revision>
  <dcterms:created xsi:type="dcterms:W3CDTF">2020-10-05T08:10:16Z</dcterms:created>
  <dcterms:modified xsi:type="dcterms:W3CDTF">2020-10-12T12:02:57Z</dcterms:modified>
</cp:coreProperties>
</file>