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67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-50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DC665-B082-4056-B9F5-5649D3466F9E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0EEEB-DDAF-4EAB-8B11-A9CD939C4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80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Allow thinking time, develop on women voting/owning property/jobs/abortion/divorce etc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0EEEB-DDAF-4EAB-8B11-A9CD939C4D6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862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 first, video second https://youtu.be/MBucQqanhfE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0EEEB-DDAF-4EAB-8B11-A9CD939C4D6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25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Large extract, maybe do as a class. For highlighting, work in pairs?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0EEEB-DDAF-4EAB-8B11-A9CD939C4D6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240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Take feedback, make sure quotes are given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0EEEB-DDAF-4EAB-8B11-A9CD939C4D6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785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paragraph structure if needed – if HA, just use ‘must have’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0EEEB-DDAF-4EAB-8B11-A9CD939C4D6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8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BucQqanhfE?feature=oembed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1C2A70-FCDC-4A86-BFC5-C6296C0194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Lesson 9: jane Austen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3ED524F-AC60-4357-90DE-B0050CB268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LO: To explore the representation of women in the Georgian Era.</a:t>
            </a:r>
          </a:p>
        </p:txBody>
      </p:sp>
    </p:spTree>
    <p:extLst>
      <p:ext uri="{BB962C8B-B14F-4D97-AF65-F5344CB8AC3E}">
        <p14:creationId xmlns:p14="http://schemas.microsoft.com/office/powerpoint/2010/main" val="1462338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78206E-B772-4110-8660-DF5787074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are women portrayed in this extract?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250B63-2FF6-4423-8B0A-9DA221A76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71003"/>
            <a:ext cx="9880091" cy="354224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In ‘Pride and Prejudice’, women are portrayed as…</a:t>
            </a:r>
          </a:p>
          <a:p>
            <a:r>
              <a:rPr lang="en-GB" sz="3600" dirty="0">
                <a:solidFill>
                  <a:srgbClr val="FFC000"/>
                </a:solidFill>
              </a:rPr>
              <a:t>This is seen in… </a:t>
            </a:r>
          </a:p>
          <a:p>
            <a:r>
              <a:rPr lang="en-GB" sz="3600" dirty="0">
                <a:solidFill>
                  <a:srgbClr val="00B050"/>
                </a:solidFill>
              </a:rPr>
              <a:t>The use of… </a:t>
            </a:r>
            <a:r>
              <a:rPr lang="en-GB" sz="3600" dirty="0">
                <a:solidFill>
                  <a:srgbClr val="7030A0"/>
                </a:solidFill>
              </a:rPr>
              <a:t>shows us that in the Georgian Era women were…. </a:t>
            </a:r>
            <a:r>
              <a:rPr lang="en-GB" sz="3600" dirty="0">
                <a:solidFill>
                  <a:srgbClr val="0070C0"/>
                </a:solidFill>
              </a:rPr>
              <a:t>and makes a modern reader feel… </a:t>
            </a:r>
            <a:endParaRPr lang="en-GB" sz="3600" dirty="0">
              <a:solidFill>
                <a:srgbClr val="7030A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FFDE303-A4A5-4804-BC95-84B303E9350D}"/>
              </a:ext>
            </a:extLst>
          </p:cNvPr>
          <p:cNvSpPr txBox="1"/>
          <p:nvPr/>
        </p:nvSpPr>
        <p:spPr>
          <a:xfrm>
            <a:off x="9486900" y="4525418"/>
            <a:ext cx="27051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/>
              <a:t>Paragraph MUST HAVE</a:t>
            </a:r>
            <a:r>
              <a:rPr lang="en-GB" sz="2000" dirty="0">
                <a:solidFill>
                  <a:srgbClr val="FF0000"/>
                </a:solidFill>
              </a:rPr>
              <a:t>: </a:t>
            </a:r>
            <a:br>
              <a:rPr lang="en-GB" sz="2000" dirty="0">
                <a:solidFill>
                  <a:srgbClr val="FF0000"/>
                </a:solidFill>
              </a:rPr>
            </a:br>
            <a:r>
              <a:rPr lang="en-GB" sz="2000" dirty="0">
                <a:solidFill>
                  <a:srgbClr val="FF0000"/>
                </a:solidFill>
              </a:rPr>
              <a:t>Red: Point 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solidFill>
                  <a:srgbClr val="FFC000"/>
                </a:solidFill>
              </a:rPr>
              <a:t>Yellow: Evidence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solidFill>
                  <a:srgbClr val="00B050"/>
                </a:solidFill>
              </a:rPr>
              <a:t>Green: Terminology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solidFill>
                  <a:srgbClr val="7030A0"/>
                </a:solidFill>
              </a:rPr>
              <a:t>Purple: Effect (context)</a:t>
            </a:r>
          </a:p>
          <a:p>
            <a:pPr algn="ctr"/>
            <a:r>
              <a:rPr lang="en-GB" sz="2000" dirty="0">
                <a:solidFill>
                  <a:srgbClr val="0070C0"/>
                </a:solidFill>
              </a:rPr>
              <a:t>Blue: Reader 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>
              <a:solidFill>
                <a:srgbClr val="7030A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7465529-F4AA-4BFF-BEFB-69F145C16725}"/>
              </a:ext>
            </a:extLst>
          </p:cNvPr>
          <p:cNvSpPr/>
          <p:nvPr/>
        </p:nvSpPr>
        <p:spPr>
          <a:xfrm>
            <a:off x="815926" y="6402855"/>
            <a:ext cx="6174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LO: To explore the representation of women in the Georgian Era.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B257D2E-B039-4DE7-94FB-FA37CC5FE541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1818597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747BA-1C91-4558-B325-39BB7166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 OF THE DOOR plenary</a:t>
            </a:r>
            <a:br>
              <a:rPr lang="en-GB" dirty="0"/>
            </a:br>
            <a:r>
              <a:rPr lang="en-GB" sz="4000" dirty="0"/>
              <a:t>Everyone must have a different word!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924C1EB-1EB2-4B5C-922D-13E5CED47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120" y="2084832"/>
            <a:ext cx="4278087" cy="3918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How were women presented in P&amp;P?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3A6BD95-6088-4879-B42C-9C1F98D91DC4}"/>
              </a:ext>
            </a:extLst>
          </p:cNvPr>
          <p:cNvSpPr/>
          <p:nvPr/>
        </p:nvSpPr>
        <p:spPr>
          <a:xfrm>
            <a:off x="707887" y="6488668"/>
            <a:ext cx="6161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LO: To explore the representation of women in the Georgian Era.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C54621C-F500-4D3D-B6E2-2F6190C94D99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</p:spTree>
    <p:extLst>
      <p:ext uri="{BB962C8B-B14F-4D97-AF65-F5344CB8AC3E}">
        <p14:creationId xmlns:p14="http://schemas.microsoft.com/office/powerpoint/2010/main" val="3617216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565367-D3D0-4EF5-9646-D4F1F2296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-201168"/>
            <a:ext cx="9720072" cy="1499616"/>
          </a:xfrm>
        </p:spPr>
        <p:txBody>
          <a:bodyPr/>
          <a:lstStyle/>
          <a:p>
            <a:r>
              <a:rPr lang="en-GB" dirty="0"/>
              <a:t>Mrs Bennet’s guide to being a perfect lady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61AA7F-0DFF-4C25-BBDD-064BB795D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551" y="2060917"/>
            <a:ext cx="9720073" cy="4797083"/>
          </a:xfrm>
        </p:spPr>
        <p:txBody>
          <a:bodyPr>
            <a:normAutofit/>
          </a:bodyPr>
          <a:lstStyle/>
          <a:p>
            <a:pPr fontAlgn="base"/>
            <a:r>
              <a:rPr lang="en-GB" sz="3200" dirty="0">
                <a:solidFill>
                  <a:srgbClr val="00B050"/>
                </a:solidFill>
              </a:rPr>
              <a:t>DON’T be alone in the company of a Gentleman.</a:t>
            </a:r>
          </a:p>
          <a:p>
            <a:pPr fontAlgn="base"/>
            <a:r>
              <a:rPr lang="en-GB" dirty="0"/>
              <a:t>If a lady is unmarried and under the age of thirty, it is not allowed for her to be seen in the company of a man without having a chaperone. A chaperone will ensure that the lady’s reputation will not be tarnished, either by indiscreet eyes or by vulgar conversations with her companion.</a:t>
            </a:r>
          </a:p>
          <a:p>
            <a:pPr fontAlgn="base"/>
            <a:r>
              <a:rPr lang="en-GB" dirty="0"/>
              <a:t>A chaperone can be another lady, an appropriate man, or a servant. If the lady’s reputation is somewhat tarnished, it indicates that the chaperone was unable to protect her and it will automatically ruin the reputation of the lady’s entire family.</a:t>
            </a:r>
          </a:p>
          <a:p>
            <a:pPr fontAlgn="base"/>
            <a:r>
              <a:rPr lang="en-GB" sz="3200" dirty="0">
                <a:solidFill>
                  <a:srgbClr val="00B050"/>
                </a:solidFill>
              </a:rPr>
              <a:t>DO stand straight and walk tall.</a:t>
            </a:r>
          </a:p>
          <a:p>
            <a:pPr fontAlgn="base"/>
            <a:r>
              <a:rPr lang="en-GB" sz="3200" dirty="0">
                <a:solidFill>
                  <a:srgbClr val="00B050"/>
                </a:solidFill>
              </a:rPr>
              <a:t>DO wait to be introduced to someone. </a:t>
            </a: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FDD1863-313B-4E66-9843-AC7F2690E85A}"/>
              </a:ext>
            </a:extLst>
          </p:cNvPr>
          <p:cNvSpPr/>
          <p:nvPr/>
        </p:nvSpPr>
        <p:spPr>
          <a:xfrm>
            <a:off x="707887" y="6488668"/>
            <a:ext cx="6161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LO: To explore the representation of women in the Georgian Era.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B941BBE-BE4D-41B3-B7FB-CCFC6C8A5B5A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Extension Task</a:t>
            </a:r>
          </a:p>
        </p:txBody>
      </p:sp>
      <p:pic>
        <p:nvPicPr>
          <p:cNvPr id="2050" name="Picture 2" descr="Mrs Bennet: Where's her Pride and Prejudice retelling? - POP.EDIT.LIT">
            <a:extLst>
              <a:ext uri="{FF2B5EF4-FFF2-40B4-BE49-F238E27FC236}">
                <a16:creationId xmlns:a16="http://schemas.microsoft.com/office/drawing/2014/main" xmlns="" id="{8DE52A82-38D6-4E11-8240-178AB886E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267" y="5120507"/>
            <a:ext cx="2338285" cy="155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63116D1-B618-4FD1-8FA7-C1AC855A125D}"/>
              </a:ext>
            </a:extLst>
          </p:cNvPr>
          <p:cNvSpPr txBox="1"/>
          <p:nvPr/>
        </p:nvSpPr>
        <p:spPr>
          <a:xfrm>
            <a:off x="1044716" y="860588"/>
            <a:ext cx="10564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Create a guide for a Georgian Lady to follow. </a:t>
            </a:r>
          </a:p>
          <a:p>
            <a:r>
              <a:rPr lang="en-GB" sz="2400" b="1" dirty="0"/>
              <a:t>Here are three rules they would have to follow. The first has been written for you. What other rules would the Guide need?</a:t>
            </a:r>
          </a:p>
        </p:txBody>
      </p:sp>
    </p:spTree>
    <p:extLst>
      <p:ext uri="{BB962C8B-B14F-4D97-AF65-F5344CB8AC3E}">
        <p14:creationId xmlns:p14="http://schemas.microsoft.com/office/powerpoint/2010/main" val="2338093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239E6B-C437-4F41-AE5E-1D45C6119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8000" dirty="0"/>
              <a:t>Starter</a:t>
            </a:r>
            <a:r>
              <a:rPr lang="en-GB" dirty="0"/>
              <a:t>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4F14F5A4-666F-4258-8F2A-BA1490EFC27F}"/>
              </a:ext>
            </a:extLst>
          </p:cNvPr>
          <p:cNvSpPr/>
          <p:nvPr/>
        </p:nvSpPr>
        <p:spPr>
          <a:xfrm>
            <a:off x="3007205" y="1911800"/>
            <a:ext cx="4347148" cy="4219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What can women do now that they couldn’t in 1813?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A12C62F-D8EC-4A3B-9060-FF47CA8FF57C}"/>
              </a:ext>
            </a:extLst>
          </p:cNvPr>
          <p:cNvSpPr/>
          <p:nvPr/>
        </p:nvSpPr>
        <p:spPr>
          <a:xfrm>
            <a:off x="707887" y="6488668"/>
            <a:ext cx="6161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LO: To explore the representation of women in the Georgian Era.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564951E-6CF5-4402-9CD4-389FFC7D9E0B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  <p:pic>
        <p:nvPicPr>
          <p:cNvPr id="1026" name="Picture 2" descr="Perpetual Pregnancy for Regency Women | Diane H. Morris">
            <a:extLst>
              <a:ext uri="{FF2B5EF4-FFF2-40B4-BE49-F238E27FC236}">
                <a16:creationId xmlns:a16="http://schemas.microsoft.com/office/drawing/2014/main" xmlns="" id="{F12B1059-3B9B-4532-ACBF-1CC5A763F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635" y="97853"/>
            <a:ext cx="4128163" cy="2410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78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0CA915-E5D7-4B3D-A2CF-36987B430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451" y="106915"/>
            <a:ext cx="11167872" cy="1499616"/>
          </a:xfrm>
        </p:spPr>
        <p:txBody>
          <a:bodyPr/>
          <a:lstStyle/>
          <a:p>
            <a:r>
              <a:rPr lang="en-GB" dirty="0"/>
              <a:t>Match the vocabulary to the correct definitions.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1F30C4-0B5C-4302-8ECD-011188594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308295"/>
            <a:ext cx="11027195" cy="410776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3600" dirty="0"/>
              <a:t>Intention/to intend.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dirty="0"/>
              <a:t>Enthusiastic, energetic, and often loudly expressed.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dirty="0"/>
              <a:t>Causing one to feel bored or annoyed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dirty="0"/>
              <a:t>The quality of being prompt to understand, think, or learn.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dirty="0"/>
              <a:t>Extremely careful about doing everything correctly and exactly as it should be done.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810EB41-DC63-414A-B07A-C7B097C108C6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Unlocking Vocabulary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9B7B118-7CDC-44FA-A808-3B5923AD7E4B}"/>
              </a:ext>
            </a:extLst>
          </p:cNvPr>
          <p:cNvSpPr/>
          <p:nvPr/>
        </p:nvSpPr>
        <p:spPr>
          <a:xfrm>
            <a:off x="707887" y="6488668"/>
            <a:ext cx="6161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LO: To explore the representation of women in the Georgian Era.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72894BE-5287-4103-B25B-E34F235E3A15}"/>
              </a:ext>
            </a:extLst>
          </p:cNvPr>
          <p:cNvSpPr/>
          <p:nvPr/>
        </p:nvSpPr>
        <p:spPr>
          <a:xfrm>
            <a:off x="1316047" y="5659977"/>
            <a:ext cx="111075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/>
              <a:t>Tiresome    Design   Over-Scrupulous    Hearty    Quickness</a:t>
            </a:r>
          </a:p>
        </p:txBody>
      </p:sp>
    </p:spTree>
    <p:extLst>
      <p:ext uri="{BB962C8B-B14F-4D97-AF65-F5344CB8AC3E}">
        <p14:creationId xmlns:p14="http://schemas.microsoft.com/office/powerpoint/2010/main" val="2418976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0CA915-E5D7-4B3D-A2CF-36987B430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451" y="106915"/>
            <a:ext cx="11167872" cy="1499616"/>
          </a:xfrm>
        </p:spPr>
        <p:txBody>
          <a:bodyPr/>
          <a:lstStyle/>
          <a:p>
            <a:r>
              <a:rPr lang="en-GB" dirty="0"/>
              <a:t>Check your answers: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1F30C4-0B5C-4302-8ECD-011188594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308295"/>
            <a:ext cx="11027195" cy="493645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3600" b="1" dirty="0"/>
              <a:t>Design: </a:t>
            </a:r>
            <a:r>
              <a:rPr lang="en-GB" sz="3600" dirty="0"/>
              <a:t>Intention/to intend.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b="1" dirty="0"/>
              <a:t>Hearty: </a:t>
            </a:r>
            <a:r>
              <a:rPr lang="en-GB" sz="3600" dirty="0"/>
              <a:t>Enthusiastic, energetic, and often loudly expressed.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b="1" dirty="0"/>
              <a:t>Tiresome: </a:t>
            </a:r>
            <a:r>
              <a:rPr lang="en-GB" sz="3600" dirty="0"/>
              <a:t>Causing one to feel bored or annoyed.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b="1" dirty="0"/>
              <a:t>Quickness: </a:t>
            </a:r>
            <a:r>
              <a:rPr lang="en-GB" sz="3600" dirty="0"/>
              <a:t>The quality of being prompt to understand, think, or learn.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b="1" dirty="0"/>
              <a:t>Over-Scrupulous: </a:t>
            </a:r>
            <a:r>
              <a:rPr lang="en-GB" sz="3600" dirty="0"/>
              <a:t>Extremely careful about doing everything correctly and exactly as it should be done.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810EB41-DC63-414A-B07A-C7B097C108C6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9B7B118-7CDC-44FA-A808-3B5923AD7E4B}"/>
              </a:ext>
            </a:extLst>
          </p:cNvPr>
          <p:cNvSpPr/>
          <p:nvPr/>
        </p:nvSpPr>
        <p:spPr>
          <a:xfrm>
            <a:off x="707887" y="6488668"/>
            <a:ext cx="6161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LO: To explore the representation of women in the Georgian Era.</a:t>
            </a:r>
          </a:p>
        </p:txBody>
      </p:sp>
    </p:spTree>
    <p:extLst>
      <p:ext uri="{BB962C8B-B14F-4D97-AF65-F5344CB8AC3E}">
        <p14:creationId xmlns:p14="http://schemas.microsoft.com/office/powerpoint/2010/main" val="175026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BB5A9B-021C-4F78-B8A8-C9653298B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41" y="568656"/>
            <a:ext cx="9720072" cy="1499616"/>
          </a:xfrm>
        </p:spPr>
        <p:txBody>
          <a:bodyPr/>
          <a:lstStyle/>
          <a:p>
            <a:r>
              <a:rPr lang="en-GB" dirty="0"/>
              <a:t>Add to the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C7782B-2B05-471E-8ED4-958BC65A7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6464" y="3598544"/>
            <a:ext cx="9720073" cy="2828917"/>
          </a:xfrm>
        </p:spPr>
        <p:txBody>
          <a:bodyPr>
            <a:normAutofit/>
          </a:bodyPr>
          <a:lstStyle/>
          <a:p>
            <a:pPr algn="just"/>
            <a:r>
              <a:rPr lang="en-GB" sz="2800" dirty="0"/>
              <a:t>Today’s primary text is ‘Pride and Prejudice’ by Jane Austen.  </a:t>
            </a:r>
          </a:p>
          <a:p>
            <a:pPr algn="just"/>
            <a:r>
              <a:rPr lang="en-GB" sz="2800" dirty="0"/>
              <a:t>Austen was an English novelist known for her six major novels. </a:t>
            </a:r>
          </a:p>
          <a:p>
            <a:pPr algn="just"/>
            <a:r>
              <a:rPr lang="en-GB" sz="2800" dirty="0"/>
              <a:t>Austen's plots often explore the dependence of women on marriage in the pursuit of favourable social standing and economic security.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6A94DBD-A51B-4A47-9F9C-A6777FD4611D}"/>
              </a:ext>
            </a:extLst>
          </p:cNvPr>
          <p:cNvSpPr/>
          <p:nvPr/>
        </p:nvSpPr>
        <p:spPr>
          <a:xfrm>
            <a:off x="1426464" y="2505075"/>
            <a:ext cx="1964436" cy="67322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Ancient </a:t>
            </a:r>
            <a:b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Literature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90C28B1-F913-403D-84B9-4AE37840984D}"/>
              </a:ext>
            </a:extLst>
          </p:cNvPr>
          <p:cNvSpPr/>
          <p:nvPr/>
        </p:nvSpPr>
        <p:spPr>
          <a:xfrm>
            <a:off x="3390900" y="2514600"/>
            <a:ext cx="1828800" cy="673226"/>
          </a:xfrm>
          <a:prstGeom prst="rect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Middle Ages/</a:t>
            </a:r>
            <a:b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Renaissance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581E94C-C5D1-4621-9A9C-D336552F59DF}"/>
              </a:ext>
            </a:extLst>
          </p:cNvPr>
          <p:cNvSpPr/>
          <p:nvPr/>
        </p:nvSpPr>
        <p:spPr>
          <a:xfrm>
            <a:off x="5219700" y="2516505"/>
            <a:ext cx="1828800" cy="661796"/>
          </a:xfrm>
          <a:prstGeom prst="rect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Georgians &amp; </a:t>
            </a:r>
            <a:b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Victorians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0941C66-492E-415F-9F3D-F4652DE38127}"/>
              </a:ext>
            </a:extLst>
          </p:cNvPr>
          <p:cNvSpPr/>
          <p:nvPr/>
        </p:nvSpPr>
        <p:spPr>
          <a:xfrm>
            <a:off x="7048500" y="2514599"/>
            <a:ext cx="1828800" cy="663701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Twentieth </a:t>
            </a:r>
            <a:b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Century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FF43D8D-6159-4EA1-A81F-3CC12CCA039E}"/>
              </a:ext>
            </a:extLst>
          </p:cNvPr>
          <p:cNvSpPr/>
          <p:nvPr/>
        </p:nvSpPr>
        <p:spPr>
          <a:xfrm>
            <a:off x="8877300" y="2514600"/>
            <a:ext cx="1828800" cy="661796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Representing </a:t>
            </a:r>
            <a:b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20F5D264-E88A-4E68-A7BF-4894FA1264E6}"/>
              </a:ext>
            </a:extLst>
          </p:cNvPr>
          <p:cNvCxnSpPr/>
          <p:nvPr/>
        </p:nvCxnSpPr>
        <p:spPr>
          <a:xfrm>
            <a:off x="5853684" y="2095500"/>
            <a:ext cx="0" cy="419100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30">
            <a:extLst>
              <a:ext uri="{FF2B5EF4-FFF2-40B4-BE49-F238E27FC236}">
                <a16:creationId xmlns:a16="http://schemas.microsoft.com/office/drawing/2014/main" xmlns="" id="{E72021CE-CB17-4F92-97CA-4F891FE2D6AD}"/>
              </a:ext>
            </a:extLst>
          </p:cNvPr>
          <p:cNvSpPr txBox="1"/>
          <p:nvPr/>
        </p:nvSpPr>
        <p:spPr>
          <a:xfrm>
            <a:off x="5320284" y="746252"/>
            <a:ext cx="1066800" cy="1317625"/>
          </a:xfrm>
          <a:prstGeom prst="rect">
            <a:avLst/>
          </a:prstGeom>
          <a:solidFill>
            <a:schemeClr val="lt1"/>
          </a:solidFill>
          <a:ln w="6350">
            <a:solidFill>
              <a:srgbClr val="33CC33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5381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 Austen ‘Pride and Prejudice’ (1813)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53FB2ED-2DE4-4B04-BF7F-BFB0E8674731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Draw It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0BE43CE-84BE-445E-A9B3-40C68E2DD613}"/>
              </a:ext>
            </a:extLst>
          </p:cNvPr>
          <p:cNvSpPr/>
          <p:nvPr/>
        </p:nvSpPr>
        <p:spPr>
          <a:xfrm>
            <a:off x="707887" y="6488668"/>
            <a:ext cx="6161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LO: To explore the representation of women in the Georgian Era.</a:t>
            </a:r>
          </a:p>
        </p:txBody>
      </p:sp>
    </p:spTree>
    <p:extLst>
      <p:ext uri="{BB962C8B-B14F-4D97-AF65-F5344CB8AC3E}">
        <p14:creationId xmlns:p14="http://schemas.microsoft.com/office/powerpoint/2010/main" val="3542645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C275C9-66B3-4406-89C4-81EE6EE8A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you know about jane Austen?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7D273D3-46AE-47AE-8B79-291E50E2B6D3}"/>
              </a:ext>
            </a:extLst>
          </p:cNvPr>
          <p:cNvSpPr/>
          <p:nvPr/>
        </p:nvSpPr>
        <p:spPr>
          <a:xfrm>
            <a:off x="707887" y="6488668"/>
            <a:ext cx="6161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LO: To explore the representation of women in the Georgian Era.</a:t>
            </a:r>
          </a:p>
        </p:txBody>
      </p:sp>
      <p:pic>
        <p:nvPicPr>
          <p:cNvPr id="8" name="Online Media 7" title="History of Jane Austen (in One Take) | History Bombs">
            <a:hlinkClick r:id="" action="ppaction://media"/>
            <a:extLst>
              <a:ext uri="{FF2B5EF4-FFF2-40B4-BE49-F238E27FC236}">
                <a16:creationId xmlns:a16="http://schemas.microsoft.com/office/drawing/2014/main" xmlns="" id="{ED8A8D55-26FB-4189-A835-B8B096C9D31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04840" y="1763074"/>
            <a:ext cx="8017461" cy="45097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465147C-6DB7-4DBE-94A1-7194D27FF46E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Contextual Information</a:t>
            </a:r>
            <a:endParaRPr lang="en-GB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3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DE2982-2A60-4E79-9056-7954AFB54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/>
              <a:t>Video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DC08AC-28EC-4C7F-AB76-D862BCD45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400" dirty="0"/>
              <a:t>What struggles did </a:t>
            </a:r>
          </a:p>
          <a:p>
            <a:pPr marL="0" indent="0">
              <a:buNone/>
            </a:pPr>
            <a:r>
              <a:rPr lang="en-GB" sz="4400" dirty="0"/>
              <a:t>Jane have to overcome? </a:t>
            </a:r>
          </a:p>
          <a:p>
            <a:pPr marL="0" indent="0">
              <a:buNone/>
            </a:pPr>
            <a:r>
              <a:rPr lang="en-GB" sz="4400" dirty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en-GB" sz="4400" dirty="0"/>
              <a:t>Why wasn’t she </a:t>
            </a:r>
          </a:p>
          <a:p>
            <a:pPr marL="0" indent="0">
              <a:buNone/>
            </a:pPr>
            <a:r>
              <a:rPr lang="en-GB" sz="4400" dirty="0"/>
              <a:t>successful as a writer</a:t>
            </a:r>
          </a:p>
          <a:p>
            <a:pPr marL="0" indent="0">
              <a:buNone/>
            </a:pPr>
            <a:r>
              <a:rPr lang="en-GB" sz="4400" dirty="0"/>
              <a:t>in her lifetime?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70C5B7B-543F-4978-98A1-BB424646C7CB}"/>
              </a:ext>
            </a:extLst>
          </p:cNvPr>
          <p:cNvSpPr/>
          <p:nvPr/>
        </p:nvSpPr>
        <p:spPr>
          <a:xfrm>
            <a:off x="707887" y="6488668"/>
            <a:ext cx="6161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LO: To explore the representation of women in the Georgian Era.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2E2A370-A794-4F39-BCFA-345F07740CB0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  <p:pic>
        <p:nvPicPr>
          <p:cNvPr id="1026" name="Picture 2" descr="Jane Austen | Biography &amp; Novels | Britannica">
            <a:extLst>
              <a:ext uri="{FF2B5EF4-FFF2-40B4-BE49-F238E27FC236}">
                <a16:creationId xmlns:a16="http://schemas.microsoft.com/office/drawing/2014/main" xmlns="" id="{C05E311D-034E-44B8-A741-D64254F3E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4967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588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047D21-E78B-4A87-B95D-C57A9A5AC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Read the extract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BD4085-EDDB-4D50-9CE4-1020052BB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/>
              <a:t>In one colour, highlight what Mr. Bennett says about women</a:t>
            </a:r>
            <a:br>
              <a:rPr lang="en-GB" sz="3600" dirty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>In another, highlight what Mrs. Bennett says about women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6ED58BB-EFBB-4218-A687-F6BDBB63063B}"/>
              </a:ext>
            </a:extLst>
          </p:cNvPr>
          <p:cNvSpPr txBox="1"/>
          <p:nvPr/>
        </p:nvSpPr>
        <p:spPr>
          <a:xfrm>
            <a:off x="3680460" y="2286000"/>
            <a:ext cx="6880860" cy="5715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E166F0C-0B68-4451-9C50-37FBE35AD2BB}"/>
              </a:ext>
            </a:extLst>
          </p:cNvPr>
          <p:cNvSpPr/>
          <p:nvPr/>
        </p:nvSpPr>
        <p:spPr>
          <a:xfrm>
            <a:off x="5097780" y="2857500"/>
            <a:ext cx="1668780" cy="48006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AA22BE7-28D0-496E-AEF5-3CB186B5B8E3}"/>
              </a:ext>
            </a:extLst>
          </p:cNvPr>
          <p:cNvSpPr/>
          <p:nvPr/>
        </p:nvSpPr>
        <p:spPr>
          <a:xfrm>
            <a:off x="3283527" y="3817620"/>
            <a:ext cx="7277793" cy="486295"/>
          </a:xfrm>
          <a:prstGeom prst="rect">
            <a:avLst/>
          </a:prstGeom>
          <a:solidFill>
            <a:srgbClr val="FFFF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E3DA8DF-9E0A-49D9-BAEB-765BF03B34CE}"/>
              </a:ext>
            </a:extLst>
          </p:cNvPr>
          <p:cNvSpPr/>
          <p:nvPr/>
        </p:nvSpPr>
        <p:spPr>
          <a:xfrm>
            <a:off x="5097780" y="4297680"/>
            <a:ext cx="1668780" cy="579813"/>
          </a:xfrm>
          <a:prstGeom prst="rect">
            <a:avLst/>
          </a:prstGeom>
          <a:solidFill>
            <a:srgbClr val="FFFF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E0FC9EFE-FC47-4FF8-945F-39FCFB6B99C5}"/>
              </a:ext>
            </a:extLst>
          </p:cNvPr>
          <p:cNvCxnSpPr/>
          <p:nvPr/>
        </p:nvCxnSpPr>
        <p:spPr>
          <a:xfrm>
            <a:off x="6766560" y="4297680"/>
            <a:ext cx="1028700" cy="77724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A02DFB4-07E7-4FC4-A88E-2A3B8DAA217C}"/>
              </a:ext>
            </a:extLst>
          </p:cNvPr>
          <p:cNvSpPr txBox="1"/>
          <p:nvPr/>
        </p:nvSpPr>
        <p:spPr>
          <a:xfrm>
            <a:off x="7932420" y="4686300"/>
            <a:ext cx="2628900" cy="132343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Annotate your highlights – what do they tell you about women in the Georgian era?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7634913-9C00-4568-8BC9-3DD61E5D2914}"/>
              </a:ext>
            </a:extLst>
          </p:cNvPr>
          <p:cNvSpPr/>
          <p:nvPr/>
        </p:nvSpPr>
        <p:spPr>
          <a:xfrm>
            <a:off x="707887" y="6488668"/>
            <a:ext cx="6161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LO: To explore the representation of women in the Georgian Era.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CAB0459-A5E9-47F4-ABFE-7BDC65D25669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</a:t>
            </a:r>
          </a:p>
        </p:txBody>
      </p:sp>
    </p:spTree>
    <p:extLst>
      <p:ext uri="{BB962C8B-B14F-4D97-AF65-F5344CB8AC3E}">
        <p14:creationId xmlns:p14="http://schemas.microsoft.com/office/powerpoint/2010/main" val="2797131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E2F959-C41F-4AEE-93E0-F6ED19CBC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459" y="2253996"/>
            <a:ext cx="9720072" cy="1499616"/>
          </a:xfrm>
        </p:spPr>
        <p:txBody>
          <a:bodyPr/>
          <a:lstStyle/>
          <a:p>
            <a:r>
              <a:rPr lang="en-GB" dirty="0"/>
              <a:t>How are women portrayed in this extract?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3D20347-BF0B-4091-9137-83CDACAB218F}"/>
              </a:ext>
            </a:extLst>
          </p:cNvPr>
          <p:cNvSpPr/>
          <p:nvPr/>
        </p:nvSpPr>
        <p:spPr>
          <a:xfrm>
            <a:off x="707887" y="6488668"/>
            <a:ext cx="6161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LO: To explore the representation of women in the Georgian Era.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6202FFA-DBD8-4732-AB60-9577DE23404C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</p:spTree>
    <p:extLst>
      <p:ext uri="{BB962C8B-B14F-4D97-AF65-F5344CB8AC3E}">
        <p14:creationId xmlns:p14="http://schemas.microsoft.com/office/powerpoint/2010/main" val="3719184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98</TotalTime>
  <Words>653</Words>
  <Application>Microsoft Office PowerPoint</Application>
  <PresentationFormat>Custom</PresentationFormat>
  <Paragraphs>86</Paragraphs>
  <Slides>12</Slides>
  <Notes>5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Integral</vt:lpstr>
      <vt:lpstr>Lesson 9: jane Austen</vt:lpstr>
      <vt:lpstr>Starter </vt:lpstr>
      <vt:lpstr>Match the vocabulary to the correct definitions.</vt:lpstr>
      <vt:lpstr>Check your answers: </vt:lpstr>
      <vt:lpstr>Add to the timeline</vt:lpstr>
      <vt:lpstr>What do you know about jane Austen?</vt:lpstr>
      <vt:lpstr>Video feedback</vt:lpstr>
      <vt:lpstr>Read the extract</vt:lpstr>
      <vt:lpstr>How are women portrayed in this extract?</vt:lpstr>
      <vt:lpstr>How are women portrayed in this extract?</vt:lpstr>
      <vt:lpstr>OUT OF THE DOOR plenary Everyone must have a different word!</vt:lpstr>
      <vt:lpstr>Mrs Bennet’s guide to being a perfect lady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9: jane austen</dc:title>
  <dc:creator>Lauran Hampshire - Dell</dc:creator>
  <cp:lastModifiedBy>Helen</cp:lastModifiedBy>
  <cp:revision>16</cp:revision>
  <dcterms:created xsi:type="dcterms:W3CDTF">2017-07-26T10:07:27Z</dcterms:created>
  <dcterms:modified xsi:type="dcterms:W3CDTF">2020-11-12T13:23:20Z</dcterms:modified>
</cp:coreProperties>
</file>