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67" r:id="rId5"/>
    <p:sldId id="261" r:id="rId6"/>
    <p:sldId id="258" r:id="rId7"/>
    <p:sldId id="262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D2A9F-1C0B-43EB-A42A-85C78A029F50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CD62-E3F6-4B34-9B77-B2E01A49F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4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print for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7CD62-E3F6-4B34-9B77-B2E01A49FA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58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print for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7CD62-E3F6-4B34-9B77-B2E01A49FA0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24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https://youtu.be/1NHIVFNGQX8 Afterwards, discuss the impact of Empire/Industrial Rev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CD62-E3F6-4B34-9B77-B2E01A49FA0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35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NHIVFNGQX8?feature=oembed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01AF-EC0A-4A3C-BB21-21759A06F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Lesson 8: SWIFT AND WELLS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E1464-B586-47E8-943C-45C252CAB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LO: To look at exploration in the Victorian Era through Swift and Wells</a:t>
            </a:r>
          </a:p>
        </p:txBody>
      </p:sp>
    </p:spTree>
    <p:extLst>
      <p:ext uri="{BB962C8B-B14F-4D97-AF65-F5344CB8AC3E}">
        <p14:creationId xmlns:p14="http://schemas.microsoft.com/office/powerpoint/2010/main" val="134556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47046"/>
            <a:ext cx="4805172" cy="4536544"/>
          </a:xfrm>
        </p:spPr>
        <p:txBody>
          <a:bodyPr>
            <a:normAutofit/>
          </a:bodyPr>
          <a:lstStyle/>
          <a:p>
            <a:r>
              <a:rPr lang="en-GB" sz="2800" dirty="0"/>
              <a:t>Imagine you have found a new land and you were the only human (there are other civilisations though!). </a:t>
            </a:r>
          </a:p>
          <a:p>
            <a:endParaRPr lang="en-GB" sz="2800" dirty="0"/>
          </a:p>
          <a:p>
            <a:r>
              <a:rPr lang="en-GB" sz="2800" dirty="0"/>
              <a:t>What would be </a:t>
            </a:r>
            <a:r>
              <a:rPr lang="en-GB" sz="2800" dirty="0">
                <a:solidFill>
                  <a:schemeClr val="accent1"/>
                </a:solidFill>
              </a:rPr>
              <a:t>good</a:t>
            </a:r>
            <a:r>
              <a:rPr lang="en-GB" sz="2800" dirty="0"/>
              <a:t> about it?</a:t>
            </a:r>
            <a:br>
              <a:rPr lang="en-GB" sz="2800" dirty="0"/>
            </a:br>
            <a:r>
              <a:rPr lang="en-GB" sz="2800" dirty="0"/>
              <a:t>What things would you be </a:t>
            </a:r>
            <a:r>
              <a:rPr lang="en-GB" sz="2800" dirty="0">
                <a:solidFill>
                  <a:srgbClr val="FF0000"/>
                </a:solidFill>
              </a:rPr>
              <a:t>worried</a:t>
            </a:r>
            <a:r>
              <a:rPr lang="en-GB" sz="2800" dirty="0"/>
              <a:t> about? </a:t>
            </a:r>
            <a:br>
              <a:rPr lang="en-GB" sz="2800" dirty="0"/>
            </a:br>
            <a:r>
              <a:rPr lang="en-GB" sz="2800" dirty="0"/>
              <a:t>What would you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</a:rPr>
              <a:t>look </a:t>
            </a:r>
            <a:r>
              <a:rPr lang="en-GB" sz="2800" dirty="0"/>
              <a:t>for first? 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807" y="404664"/>
            <a:ext cx="4547065" cy="2996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344" y="3789041"/>
            <a:ext cx="4530528" cy="24945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D38132D-F7F9-4AE0-83EE-66D641035AF9}"/>
              </a:ext>
            </a:extLst>
          </p:cNvPr>
          <p:cNvSpPr/>
          <p:nvPr/>
        </p:nvSpPr>
        <p:spPr>
          <a:xfrm>
            <a:off x="707887" y="6497714"/>
            <a:ext cx="6808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86DAE7-9817-4075-87B1-5A397E05480A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258626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B1FE-FAD9-44B2-B3E5-36134BD0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0"/>
            <a:ext cx="11167872" cy="1499616"/>
          </a:xfrm>
        </p:spPr>
        <p:txBody>
          <a:bodyPr/>
          <a:lstStyle/>
          <a:p>
            <a:r>
              <a:rPr lang="en-GB" dirty="0"/>
              <a:t>Match the vocabulary to the correct definitions.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D89F-C3AF-42BA-836E-148262F9C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99616"/>
            <a:ext cx="10877140" cy="42530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600" dirty="0"/>
              <a:t>Acting with or showing care and thought for the future.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Freedom to do as desired.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Demands or specifies a requirement, typically as part of an agreement.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Feeding on fruit.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Throwing oneself flat on the ground so as to be lying face downwards.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The desire to harm someone.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AA45E-3144-415D-884D-5F0E39DA0095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C3BD2A-183B-4F0C-A370-3F9D42AC448E}"/>
              </a:ext>
            </a:extLst>
          </p:cNvPr>
          <p:cNvSpPr/>
          <p:nvPr/>
        </p:nvSpPr>
        <p:spPr>
          <a:xfrm>
            <a:off x="707887" y="6497714"/>
            <a:ext cx="6808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59FAA0-EFAF-41E0-A4E3-DB2B512E34C0}"/>
              </a:ext>
            </a:extLst>
          </p:cNvPr>
          <p:cNvSpPr/>
          <p:nvPr/>
        </p:nvSpPr>
        <p:spPr>
          <a:xfrm>
            <a:off x="851039" y="5832790"/>
            <a:ext cx="113409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Malice   Liberty   Prostrating   Stipulates   Prudent   Frugivorous</a:t>
            </a:r>
          </a:p>
        </p:txBody>
      </p:sp>
    </p:spTree>
    <p:extLst>
      <p:ext uri="{BB962C8B-B14F-4D97-AF65-F5344CB8AC3E}">
        <p14:creationId xmlns:p14="http://schemas.microsoft.com/office/powerpoint/2010/main" val="4808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B1FE-FAD9-44B2-B3E5-36134BD0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0"/>
            <a:ext cx="11167872" cy="1499616"/>
          </a:xfrm>
        </p:spPr>
        <p:txBody>
          <a:bodyPr/>
          <a:lstStyle/>
          <a:p>
            <a:r>
              <a:rPr lang="en-GB" dirty="0"/>
              <a:t>Check your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D89F-C3AF-42BA-836E-148262F9C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99616"/>
            <a:ext cx="10877140" cy="481677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Prudent: </a:t>
            </a:r>
            <a:r>
              <a:rPr lang="en-GB" sz="3200" dirty="0"/>
              <a:t>Acting with or showing care and thought for the future.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Liberty: </a:t>
            </a:r>
            <a:r>
              <a:rPr lang="en-GB" sz="3200" dirty="0"/>
              <a:t>Freedom to do as desired.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Stipulates: </a:t>
            </a:r>
            <a:r>
              <a:rPr lang="en-GB" sz="3200" dirty="0"/>
              <a:t>Demands or specifies a requirement, typically as part of an agreement.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Frugivorous: </a:t>
            </a:r>
            <a:r>
              <a:rPr lang="en-GB" sz="3200" dirty="0"/>
              <a:t>Feeding on fruit.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Prostrating: </a:t>
            </a:r>
            <a:r>
              <a:rPr lang="en-GB" sz="3200" dirty="0"/>
              <a:t>Throwing oneself flat on the ground so as to be lying face downwards.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Malice: </a:t>
            </a:r>
            <a:r>
              <a:rPr lang="en-GB" sz="3200" dirty="0"/>
              <a:t>The desire to harm someone.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AA45E-3144-415D-884D-5F0E39DA0095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C3BD2A-183B-4F0C-A370-3F9D42AC448E}"/>
              </a:ext>
            </a:extLst>
          </p:cNvPr>
          <p:cNvSpPr/>
          <p:nvPr/>
        </p:nvSpPr>
        <p:spPr>
          <a:xfrm>
            <a:off x="707887" y="6497714"/>
            <a:ext cx="6808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8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C654-3081-49D8-B270-D1E99B9D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time period!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A8039-B5CA-4ACC-8E87-7BB58313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941243" cy="4023360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Read the information on the Victorians and make notes on the questions. </a:t>
            </a:r>
          </a:p>
          <a:p>
            <a:pPr algn="ctr"/>
            <a:r>
              <a:rPr lang="en-GB" sz="4000" dirty="0"/>
              <a:t>Be ready to feedback!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1AB43B-AAC6-46D8-A81D-1AD2F0121F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857" t="25385" r="18214" b="7979"/>
          <a:stretch/>
        </p:blipFill>
        <p:spPr>
          <a:xfrm>
            <a:off x="7217228" y="2176"/>
            <a:ext cx="4974772" cy="6855824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9CAE8A77-0069-4725-9FC6-4119BF9A79C8}"/>
              </a:ext>
            </a:extLst>
          </p:cNvPr>
          <p:cNvSpPr txBox="1">
            <a:spLocks/>
          </p:cNvSpPr>
          <p:nvPr/>
        </p:nvSpPr>
        <p:spPr>
          <a:xfrm>
            <a:off x="707887" y="6212626"/>
            <a:ext cx="8159262" cy="745958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LO: To look at exploration in the Victorian Era</a:t>
            </a:r>
          </a:p>
          <a:p>
            <a:r>
              <a:rPr lang="en-GB" dirty="0"/>
              <a:t> through Swift and Wells.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32BF62-CC69-4E19-89F6-841275F8C18B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169690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919" y="203526"/>
            <a:ext cx="9720072" cy="1499616"/>
          </a:xfrm>
        </p:spPr>
        <p:txBody>
          <a:bodyPr>
            <a:normAutofit/>
          </a:bodyPr>
          <a:lstStyle/>
          <a:p>
            <a:r>
              <a:rPr lang="en-GB" sz="6000" dirty="0"/>
              <a:t>Add to your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919" y="4724375"/>
            <a:ext cx="11040823" cy="1800240"/>
          </a:xfrm>
        </p:spPr>
        <p:txBody>
          <a:bodyPr>
            <a:normAutofit/>
          </a:bodyPr>
          <a:lstStyle/>
          <a:p>
            <a:r>
              <a:rPr lang="en-GB" dirty="0"/>
              <a:t>Today’s primary extract is ‘Gulliver’s Travels’, which was written by Jonathan Swift, published 1726. Swift was very politically minded and ‘Gulliver’s Travels’ is about varying political conflicts.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secondary extract is ‘The Time Machine’, written by HG Wells, published 1895. ‘The Time Machine’ combines politics with science and discusses new scientific theory.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CE2238-45F5-4AAC-90A3-EF0B74FE5613}"/>
              </a:ext>
            </a:extLst>
          </p:cNvPr>
          <p:cNvSpPr/>
          <p:nvPr/>
        </p:nvSpPr>
        <p:spPr>
          <a:xfrm>
            <a:off x="1361256" y="2855595"/>
            <a:ext cx="1714500" cy="5524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Ancient 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Literature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D7EFC3-F645-4956-AB3B-F632D7BF1C91}"/>
              </a:ext>
            </a:extLst>
          </p:cNvPr>
          <p:cNvSpPr/>
          <p:nvPr/>
        </p:nvSpPr>
        <p:spPr>
          <a:xfrm>
            <a:off x="3075756" y="2865120"/>
            <a:ext cx="1828800" cy="55245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Middle Ages/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Renaissance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2B2478-24E3-447A-B057-4BA6D46E887F}"/>
              </a:ext>
            </a:extLst>
          </p:cNvPr>
          <p:cNvSpPr/>
          <p:nvPr/>
        </p:nvSpPr>
        <p:spPr>
          <a:xfrm>
            <a:off x="4904556" y="2865120"/>
            <a:ext cx="1828800" cy="552449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Georgians &amp;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Victorians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6B80AC-2CB9-45BF-855E-6EA16CB8B386}"/>
              </a:ext>
            </a:extLst>
          </p:cNvPr>
          <p:cNvSpPr/>
          <p:nvPr/>
        </p:nvSpPr>
        <p:spPr>
          <a:xfrm>
            <a:off x="6733356" y="2855595"/>
            <a:ext cx="1828800" cy="55245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Twentieth 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Century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5E7BFD-FD8D-430C-B333-F6BDE20D0D51}"/>
              </a:ext>
            </a:extLst>
          </p:cNvPr>
          <p:cNvSpPr/>
          <p:nvPr/>
        </p:nvSpPr>
        <p:spPr>
          <a:xfrm>
            <a:off x="8562156" y="2855595"/>
            <a:ext cx="1638300" cy="552450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Representing 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3D8CC7-E5E8-4B48-99EA-CE7F728EA07A}"/>
              </a:ext>
            </a:extLst>
          </p:cNvPr>
          <p:cNvCxnSpPr/>
          <p:nvPr/>
        </p:nvCxnSpPr>
        <p:spPr>
          <a:xfrm flipH="1" flipV="1">
            <a:off x="5095056" y="2493645"/>
            <a:ext cx="0" cy="36195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9">
            <a:extLst>
              <a:ext uri="{FF2B5EF4-FFF2-40B4-BE49-F238E27FC236}">
                <a16:creationId xmlns:a16="http://schemas.microsoft.com/office/drawing/2014/main" id="{F1D6B66D-057E-4568-8EC2-60EF3D3428BE}"/>
              </a:ext>
            </a:extLst>
          </p:cNvPr>
          <p:cNvSpPr txBox="1"/>
          <p:nvPr/>
        </p:nvSpPr>
        <p:spPr>
          <a:xfrm>
            <a:off x="4455165" y="1662800"/>
            <a:ext cx="1279781" cy="830843"/>
          </a:xfrm>
          <a:prstGeom prst="rect">
            <a:avLst/>
          </a:prstGeom>
          <a:solidFill>
            <a:schemeClr val="lt1"/>
          </a:solidFill>
          <a:ln w="6350">
            <a:solidFill>
              <a:srgbClr val="33CC33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Jonathan Swift ‘Gulliver’s Travels’ (1726)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47BE65-8F77-49FD-B90C-90AAFBD357BE}"/>
              </a:ext>
            </a:extLst>
          </p:cNvPr>
          <p:cNvCxnSpPr/>
          <p:nvPr/>
        </p:nvCxnSpPr>
        <p:spPr>
          <a:xfrm flipV="1">
            <a:off x="6451078" y="3408045"/>
            <a:ext cx="0" cy="38100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60">
            <a:extLst>
              <a:ext uri="{FF2B5EF4-FFF2-40B4-BE49-F238E27FC236}">
                <a16:creationId xmlns:a16="http://schemas.microsoft.com/office/drawing/2014/main" id="{61F4E645-727B-4293-A9D4-77B181A13F52}"/>
              </a:ext>
            </a:extLst>
          </p:cNvPr>
          <p:cNvSpPr txBox="1"/>
          <p:nvPr/>
        </p:nvSpPr>
        <p:spPr>
          <a:xfrm>
            <a:off x="5818955" y="3687120"/>
            <a:ext cx="1186755" cy="932768"/>
          </a:xfrm>
          <a:prstGeom prst="rect">
            <a:avLst/>
          </a:prstGeom>
          <a:solidFill>
            <a:schemeClr val="lt1"/>
          </a:solidFill>
          <a:ln w="6350">
            <a:solidFill>
              <a:srgbClr val="33CC33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H.G. WELLS ‘The Time Machine’ (1895)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D02A32-97AA-4D03-A0CB-E703B81BC9A6}"/>
              </a:ext>
            </a:extLst>
          </p:cNvPr>
          <p:cNvSpPr/>
          <p:nvPr/>
        </p:nvSpPr>
        <p:spPr>
          <a:xfrm>
            <a:off x="707887" y="6488668"/>
            <a:ext cx="7152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674D7B-465C-42D9-85A2-1D0D7800DF70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Draw It</a:t>
            </a:r>
          </a:p>
        </p:txBody>
      </p:sp>
    </p:spTree>
    <p:extLst>
      <p:ext uri="{BB962C8B-B14F-4D97-AF65-F5344CB8AC3E}">
        <p14:creationId xmlns:p14="http://schemas.microsoft.com/office/powerpoint/2010/main" val="160929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EDFD-E3C2-4113-8CB1-AC662572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37147"/>
          </a:xfrm>
        </p:spPr>
        <p:txBody>
          <a:bodyPr/>
          <a:lstStyle/>
          <a:p>
            <a:r>
              <a:rPr lang="en-GB" dirty="0"/>
              <a:t>New era – new rules!</a:t>
            </a:r>
          </a:p>
        </p:txBody>
      </p:sp>
      <p:pic>
        <p:nvPicPr>
          <p:cNvPr id="6" name="Online Media 5" title="The Era of Queen Victoria I THE INDUSTRIAL REVOLUTION">
            <a:hlinkClick r:id="" action="ppaction://media"/>
            <a:extLst>
              <a:ext uri="{FF2B5EF4-FFF2-40B4-BE49-F238E27FC236}">
                <a16:creationId xmlns:a16="http://schemas.microsoft.com/office/drawing/2014/main" id="{D275BDBA-7737-42F4-A4E4-F1FA8D42E33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19983" y="1582732"/>
            <a:ext cx="8552033" cy="4810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427324-4341-4B66-8ACB-0EC5BAF02323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F3D88C-311F-4ADC-B35B-C9CC873EAE06}"/>
              </a:ext>
            </a:extLst>
          </p:cNvPr>
          <p:cNvSpPr/>
          <p:nvPr/>
        </p:nvSpPr>
        <p:spPr>
          <a:xfrm>
            <a:off x="707887" y="6488668"/>
            <a:ext cx="7152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</a:p>
        </p:txBody>
      </p:sp>
    </p:spTree>
    <p:extLst>
      <p:ext uri="{BB962C8B-B14F-4D97-AF65-F5344CB8AC3E}">
        <p14:creationId xmlns:p14="http://schemas.microsoft.com/office/powerpoint/2010/main" val="15263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48772" cy="1499616"/>
          </a:xfrm>
        </p:spPr>
        <p:txBody>
          <a:bodyPr/>
          <a:lstStyle/>
          <a:p>
            <a:r>
              <a:rPr lang="en-GB" dirty="0"/>
              <a:t>‘Gulliver’s travels’ – read/answer in books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59" y="2132855"/>
            <a:ext cx="5816641" cy="3979289"/>
          </a:xfrm>
        </p:spPr>
      </p:pic>
      <p:sp>
        <p:nvSpPr>
          <p:cNvPr id="6" name="TextBox 5"/>
          <p:cNvSpPr txBox="1"/>
          <p:nvPr/>
        </p:nvSpPr>
        <p:spPr>
          <a:xfrm>
            <a:off x="1024128" y="2132856"/>
            <a:ext cx="40050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impression do you get of the Lilliputians? </a:t>
            </a:r>
          </a:p>
          <a:p>
            <a:endParaRPr lang="en-GB" sz="2400" dirty="0"/>
          </a:p>
          <a:p>
            <a:r>
              <a:rPr lang="en-GB" sz="2400" dirty="0"/>
              <a:t>How do you think Gulliver feels? </a:t>
            </a:r>
          </a:p>
          <a:p>
            <a:endParaRPr lang="en-GB" sz="2400" dirty="0"/>
          </a:p>
          <a:p>
            <a:r>
              <a:rPr lang="en-GB" sz="2400" dirty="0"/>
              <a:t>What do you think this could represent about the time it was written in (think about how much we knew about the world in the 1700s…)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04839C-2605-48DB-91C9-1CA88CEE20E3}"/>
              </a:ext>
            </a:extLst>
          </p:cNvPr>
          <p:cNvSpPr/>
          <p:nvPr/>
        </p:nvSpPr>
        <p:spPr>
          <a:xfrm>
            <a:off x="829994" y="6488668"/>
            <a:ext cx="7446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E2FEEC-E6AD-40FB-9CEF-A5273B3C6EA0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341945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‘the time machine’ – read/answer in books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40" y="2084831"/>
            <a:ext cx="5235040" cy="4192203"/>
          </a:xfrm>
        </p:spPr>
      </p:pic>
      <p:sp>
        <p:nvSpPr>
          <p:cNvPr id="5" name="TextBox 4"/>
          <p:cNvSpPr txBox="1"/>
          <p:nvPr/>
        </p:nvSpPr>
        <p:spPr>
          <a:xfrm>
            <a:off x="1024128" y="2084832"/>
            <a:ext cx="45765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 Cen MT" panose="020B0602020104020603" pitchFamily="34" charset="0"/>
              </a:rPr>
              <a:t>What impression do you get of the people from ‘The Time Machine’ ? </a:t>
            </a:r>
          </a:p>
          <a:p>
            <a:endParaRPr lang="en-GB" sz="2400" dirty="0">
              <a:latin typeface="Tw Cen MT" panose="020B0602020104020603" pitchFamily="34" charset="0"/>
            </a:endParaRPr>
          </a:p>
          <a:p>
            <a:r>
              <a:rPr lang="en-GB" sz="2400" dirty="0">
                <a:latin typeface="Tw Cen MT" panose="020B0602020104020603" pitchFamily="34" charset="0"/>
              </a:rPr>
              <a:t>What kind of place do you think it is? Why? </a:t>
            </a:r>
          </a:p>
          <a:p>
            <a:endParaRPr lang="en-GB" sz="2400" dirty="0">
              <a:latin typeface="Tw Cen MT" panose="020B0602020104020603" pitchFamily="34" charset="0"/>
            </a:endParaRPr>
          </a:p>
          <a:p>
            <a:r>
              <a:rPr lang="en-GB" sz="2400" dirty="0">
                <a:latin typeface="Tw Cen MT" panose="020B0602020104020603" pitchFamily="34" charset="0"/>
              </a:rPr>
              <a:t>What do you think this could represent about the time it was written in (think about how much we knew about the world in the 1800s…)</a:t>
            </a:r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BDFA8B-0CFB-489B-A4BE-0AF82484C0D6}"/>
              </a:ext>
            </a:extLst>
          </p:cNvPr>
          <p:cNvSpPr/>
          <p:nvPr/>
        </p:nvSpPr>
        <p:spPr>
          <a:xfrm>
            <a:off x="815926" y="6520288"/>
            <a:ext cx="68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EDF4A9-EF69-42DA-9BC9-C6D9AE0EF207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903484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80</TotalTime>
  <Words>631</Words>
  <Application>Microsoft Office PowerPoint</Application>
  <PresentationFormat>Widescreen</PresentationFormat>
  <Paragraphs>70</Paragraphs>
  <Slides>9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Tw Cen MT</vt:lpstr>
      <vt:lpstr>Tw Cen MT Condensed</vt:lpstr>
      <vt:lpstr>Wingdings 3</vt:lpstr>
      <vt:lpstr>Integral</vt:lpstr>
      <vt:lpstr>Lesson 8: SWIFT AND WELLS </vt:lpstr>
      <vt:lpstr>starter</vt:lpstr>
      <vt:lpstr>Match the vocabulary to the correct definitions.</vt:lpstr>
      <vt:lpstr>Check your answers:</vt:lpstr>
      <vt:lpstr>new time period!</vt:lpstr>
      <vt:lpstr>Add to your Timeline</vt:lpstr>
      <vt:lpstr>New era – new rules!</vt:lpstr>
      <vt:lpstr>‘Gulliver’s travels’ – read/answer in books</vt:lpstr>
      <vt:lpstr>‘the time machine’ – read/answer in books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8: SWIFT AND WELLS</dc:title>
  <dc:creator>Lauran Hampshire - Dell</dc:creator>
  <cp:lastModifiedBy>Amanda Allen</cp:lastModifiedBy>
  <cp:revision>15</cp:revision>
  <dcterms:created xsi:type="dcterms:W3CDTF">2017-07-25T14:51:37Z</dcterms:created>
  <dcterms:modified xsi:type="dcterms:W3CDTF">2020-10-11T14:10:14Z</dcterms:modified>
</cp:coreProperties>
</file>