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lvl1pPr algn="ctr" defTabSz="584200">
      <a:defRPr sz="4200">
        <a:latin typeface="+mn-lt"/>
        <a:ea typeface="+mn-ea"/>
        <a:cs typeface="+mn-cs"/>
        <a:sym typeface="Gill Sans"/>
      </a:defRPr>
    </a:lvl1pPr>
    <a:lvl2pPr indent="342900" algn="ctr" defTabSz="584200">
      <a:defRPr sz="4200">
        <a:latin typeface="+mn-lt"/>
        <a:ea typeface="+mn-ea"/>
        <a:cs typeface="+mn-cs"/>
        <a:sym typeface="Gill Sans"/>
      </a:defRPr>
    </a:lvl2pPr>
    <a:lvl3pPr indent="685800" algn="ctr" defTabSz="584200">
      <a:defRPr sz="4200">
        <a:latin typeface="+mn-lt"/>
        <a:ea typeface="+mn-ea"/>
        <a:cs typeface="+mn-cs"/>
        <a:sym typeface="Gill Sans"/>
      </a:defRPr>
    </a:lvl3pPr>
    <a:lvl4pPr indent="1028700" algn="ctr" defTabSz="584200">
      <a:defRPr sz="4200">
        <a:latin typeface="+mn-lt"/>
        <a:ea typeface="+mn-ea"/>
        <a:cs typeface="+mn-cs"/>
        <a:sym typeface="Gill Sans"/>
      </a:defRPr>
    </a:lvl4pPr>
    <a:lvl5pPr indent="1371600" algn="ctr" defTabSz="584200">
      <a:defRPr sz="4200">
        <a:latin typeface="+mn-lt"/>
        <a:ea typeface="+mn-ea"/>
        <a:cs typeface="+mn-cs"/>
        <a:sym typeface="Gill Sans"/>
      </a:defRPr>
    </a:lvl5pPr>
    <a:lvl6pPr indent="1714500" algn="ctr" defTabSz="584200">
      <a:defRPr sz="4200">
        <a:latin typeface="+mn-lt"/>
        <a:ea typeface="+mn-ea"/>
        <a:cs typeface="+mn-cs"/>
        <a:sym typeface="Gill Sans"/>
      </a:defRPr>
    </a:lvl6pPr>
    <a:lvl7pPr indent="2057400" algn="ctr" defTabSz="584200">
      <a:defRPr sz="4200">
        <a:latin typeface="+mn-lt"/>
        <a:ea typeface="+mn-ea"/>
        <a:cs typeface="+mn-cs"/>
        <a:sym typeface="Gill Sans"/>
      </a:defRPr>
    </a:lvl7pPr>
    <a:lvl8pPr indent="2400300" algn="ctr" defTabSz="584200">
      <a:defRPr sz="4200">
        <a:latin typeface="+mn-lt"/>
        <a:ea typeface="+mn-ea"/>
        <a:cs typeface="+mn-cs"/>
        <a:sym typeface="Gill Sans"/>
      </a:defRPr>
    </a:lvl8pPr>
    <a:lvl9pPr indent="2743200" algn="ctr" defTabSz="584200">
      <a:defRPr sz="4200"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2" name="Shape 5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-88900"/>
            <a:ext cx="10464800" cy="1041400"/>
          </a:xfrm>
          <a:prstGeom prst="rect">
            <a:avLst/>
          </a:prstGeom>
          <a:noFill/>
          <a:ln w="12700">
            <a:noFill/>
          </a:ln>
        </p:spPr>
        <p:txBody>
          <a:bodyPr/>
          <a:lstStyle>
            <a:lvl1pPr>
              <a:defRPr sz="48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b="0" sz="1800"/>
            </a:pPr>
            <a:r>
              <a:rPr b="1" sz="4800"/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330200" y="5943600"/>
            <a:ext cx="12217400" cy="3479800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/>
          <a:lstStyle>
            <a:lvl1pPr marL="317500" indent="-279400">
              <a:lnSpc>
                <a:spcPct val="100000"/>
              </a:lnSpc>
              <a:spcBef>
                <a:spcPts val="0"/>
              </a:spcBef>
              <a:buSzPct val="60000"/>
              <a:buFont typeface="Zapf Dingbats"/>
              <a:buChar char="✴"/>
              <a:defRPr sz="3600">
                <a:latin typeface="Geneva"/>
                <a:ea typeface="Geneva"/>
                <a:cs typeface="Geneva"/>
                <a:sym typeface="Geneva"/>
              </a:defRPr>
            </a:lvl1pPr>
            <a:lvl2pPr marL="317500" indent="-279400">
              <a:lnSpc>
                <a:spcPct val="100000"/>
              </a:lnSpc>
              <a:spcBef>
                <a:spcPts val="0"/>
              </a:spcBef>
              <a:buSzPct val="60000"/>
              <a:buFont typeface="Zapf Dingbats"/>
              <a:buChar char="✴"/>
              <a:defRPr sz="3600">
                <a:latin typeface="+mn-lt"/>
                <a:ea typeface="+mn-ea"/>
                <a:cs typeface="+mn-cs"/>
                <a:sym typeface="Gill Sans"/>
              </a:defRPr>
            </a:lvl2pPr>
            <a:lvl3pPr marL="317500" indent="-279400">
              <a:lnSpc>
                <a:spcPct val="100000"/>
              </a:lnSpc>
              <a:spcBef>
                <a:spcPts val="0"/>
              </a:spcBef>
              <a:buSzPct val="60000"/>
              <a:buFont typeface="Zapf Dingbats"/>
              <a:buChar char="✴"/>
              <a:defRPr sz="3600">
                <a:latin typeface="+mn-lt"/>
                <a:ea typeface="+mn-ea"/>
                <a:cs typeface="+mn-cs"/>
                <a:sym typeface="Gill Sans"/>
              </a:defRPr>
            </a:lvl3pPr>
            <a:lvl4pPr marL="317500" indent="-279400">
              <a:lnSpc>
                <a:spcPct val="100000"/>
              </a:lnSpc>
              <a:spcBef>
                <a:spcPts val="0"/>
              </a:spcBef>
              <a:buSzPct val="60000"/>
              <a:buFont typeface="Zapf Dingbats"/>
              <a:buChar char="✴"/>
              <a:defRPr sz="3600">
                <a:latin typeface="+mn-lt"/>
                <a:ea typeface="+mn-ea"/>
                <a:cs typeface="+mn-cs"/>
                <a:sym typeface="Gill Sans"/>
              </a:defRPr>
            </a:lvl4pPr>
            <a:lvl5pPr marL="317500" indent="-279400">
              <a:lnSpc>
                <a:spcPct val="100000"/>
              </a:lnSpc>
              <a:spcBef>
                <a:spcPts val="0"/>
              </a:spcBef>
              <a:buSzPct val="60000"/>
              <a:buFont typeface="Zapf Dingbats"/>
              <a:buChar char="✴"/>
              <a:defRPr sz="36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 Refl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  <a:noFill/>
          <a:ln w="12700">
            <a:noFill/>
          </a:ln>
        </p:spPr>
        <p:txBody>
          <a:bodyPr>
            <a:noAutofit/>
          </a:bodyPr>
          <a:lstStyle>
            <a:lvl1pPr>
              <a:defRPr b="0" sz="70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 Refl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  <a:noFill/>
          <a:ln w="12700">
            <a:noFill/>
          </a:ln>
        </p:spPr>
        <p:txBody>
          <a:bodyPr>
            <a:noAutofit/>
          </a:bodyPr>
          <a:lstStyle>
            <a:lvl1pPr>
              <a:defRPr b="0" sz="70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 - Lef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  <a:noFill/>
          <a:ln w="12700">
            <a:miter lim="400000"/>
          </a:ln>
        </p:spPr>
        <p:txBody>
          <a:bodyPr lIns="50800" tIns="50800" rIns="50800" bIns="50800" anchor="ctr">
            <a:noAutofit/>
          </a:bodyPr>
          <a:lstStyle>
            <a:lvl1pPr marL="812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1pPr>
            <a:lvl2pPr marL="1256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2pPr>
            <a:lvl3pPr marL="1701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3pPr>
            <a:lvl4pPr marL="2145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4pPr>
            <a:lvl5pPr marL="2590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 - Righ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  <a:noFill/>
          <a:ln w="12700">
            <a:miter lim="400000"/>
          </a:ln>
        </p:spPr>
        <p:txBody>
          <a:bodyPr lIns="50800" tIns="50800" rIns="50800" bIns="50800" anchor="ctr">
            <a:noAutofit/>
          </a:bodyPr>
          <a:lstStyle>
            <a:lvl1pPr marL="812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1pPr>
            <a:lvl2pPr marL="1256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2pPr>
            <a:lvl3pPr marL="1701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3pPr>
            <a:lvl4pPr marL="2145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4pPr>
            <a:lvl5pPr marL="2590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Master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  <a:solidFill>
            <a:srgbClr val="CAF0FE"/>
          </a:solidFill>
          <a:ln w="12700"/>
        </p:spPr>
        <p:txBody>
          <a:bodyPr/>
          <a:lstStyle>
            <a:lvl1pPr>
              <a:defRPr u="none"/>
            </a:lvl1pPr>
          </a:lstStyle>
          <a:p>
            <a:pPr lvl="0">
              <a:defRPr b="0" sz="1800"/>
            </a:pPr>
            <a:r>
              <a:rPr b="1" sz="3800"/>
              <a:t>Title Text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xfrm>
            <a:off x="88900" y="914400"/>
            <a:ext cx="12725400" cy="85852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latin typeface="Chalkboard"/>
                <a:ea typeface="Chalkboard"/>
                <a:cs typeface="Chalkboard"/>
                <a:sym typeface="Chalkboard"/>
              </a:defRPr>
            </a:lvl1pPr>
            <a:lvl2pPr marL="444500">
              <a:spcBef>
                <a:spcPts val="500"/>
              </a:spcBef>
              <a:buSzPct val="54000"/>
              <a:defRPr>
                <a:latin typeface="Chalkboard"/>
                <a:ea typeface="Chalkboard"/>
                <a:cs typeface="Chalkboard"/>
                <a:sym typeface="Chalkboard"/>
              </a:defRPr>
            </a:lvl2pPr>
            <a:lvl3pPr marL="444500">
              <a:spcBef>
                <a:spcPts val="500"/>
              </a:spcBef>
              <a:buSzPct val="54000"/>
              <a:defRPr>
                <a:latin typeface="Chalkboard"/>
                <a:ea typeface="Chalkboard"/>
                <a:cs typeface="Chalkboard"/>
                <a:sym typeface="Chalkboard"/>
              </a:defRPr>
            </a:lvl3pPr>
            <a:lvl4pPr marL="444500">
              <a:spcBef>
                <a:spcPts val="500"/>
              </a:spcBef>
              <a:buSzPct val="54000"/>
              <a:defRPr>
                <a:latin typeface="Chalkboard"/>
                <a:ea typeface="Chalkboard"/>
                <a:cs typeface="Chalkboard"/>
                <a:sym typeface="Chalkboard"/>
              </a:defRPr>
            </a:lvl4pPr>
            <a:lvl5pPr marL="444500">
              <a:spcBef>
                <a:spcPts val="500"/>
              </a:spcBef>
              <a:buClr>
                <a:srgbClr val="000000"/>
              </a:buClr>
              <a:buSzPct val="54000"/>
              <a:defRPr>
                <a:solidFill>
                  <a:srgbClr val="0E031D"/>
                </a:solidFill>
                <a:latin typeface="Chalkboard"/>
                <a:ea typeface="Chalkboard"/>
                <a:cs typeface="Chalkboard"/>
                <a:sym typeface="Chalkboard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E031D"/>
                </a:solidFill>
              </a:rPr>
              <a:t>Body Level Five</a:t>
            </a: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Master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 u="none"/>
            </a:pPr>
            <a:r>
              <a:rPr b="1" sz="3800" u="sng"/>
              <a:t>Title Text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>
              <a:spcBef>
                <a:spcPts val="500"/>
              </a:spcBef>
              <a:buChar char="•"/>
              <a:defRPr>
                <a:latin typeface="Chalkboard"/>
                <a:ea typeface="Chalkboard"/>
                <a:cs typeface="Chalkboard"/>
                <a:sym typeface="Chalkboard"/>
              </a:defRPr>
            </a:lvl2pPr>
            <a:lvl3pPr>
              <a:spcBef>
                <a:spcPts val="500"/>
              </a:spcBef>
              <a:buChar char="-"/>
              <a:defRPr>
                <a:latin typeface="Chalkboard"/>
                <a:ea typeface="Chalkboard"/>
                <a:cs typeface="Chalkboard"/>
                <a:sym typeface="Chalkboard"/>
              </a:defRPr>
            </a:lvl3pPr>
            <a:lvl4pPr>
              <a:spcBef>
                <a:spcPts val="500"/>
              </a:spcBef>
              <a:buChar char="-"/>
              <a:defRPr>
                <a:latin typeface="Chalkboard"/>
                <a:ea typeface="Chalkboard"/>
                <a:cs typeface="Chalkboard"/>
                <a:sym typeface="Chalkboard"/>
              </a:defRPr>
            </a:lvl4pPr>
            <a:lvl5pPr>
              <a:spcBef>
                <a:spcPts val="500"/>
              </a:spcBef>
              <a:buClr>
                <a:srgbClr val="000000"/>
              </a:buClr>
              <a:buChar char="-"/>
              <a:defRPr>
                <a:solidFill>
                  <a:srgbClr val="0E031D"/>
                </a:solidFill>
                <a:latin typeface="Chalkboard"/>
                <a:ea typeface="Chalkboard"/>
                <a:cs typeface="Chalkboard"/>
                <a:sym typeface="Chalkboard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E031D"/>
                </a:solidFill>
              </a:rPr>
              <a:t>Body Level Five</a:t>
            </a:r>
          </a:p>
        </p:txBody>
      </p:sp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6731000" y="101600"/>
            <a:ext cx="6223000" cy="762000"/>
          </a:xfrm>
          <a:prstGeom prst="rect">
            <a:avLst/>
          </a:prstGeom>
          <a:solidFill>
            <a:srgbClr val="94E3FE"/>
          </a:solidFill>
          <a:ln w="12700">
            <a:noFill/>
          </a:ln>
        </p:spPr>
        <p:txBody>
          <a:bodyPr anchor="ctr"/>
          <a:lstStyle>
            <a:lvl1pPr>
              <a:defRPr b="0" sz="8400" u="none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304800" y="901700"/>
            <a:ext cx="7759700" cy="853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405720" indent="-342220">
              <a:lnSpc>
                <a:spcPct val="80000"/>
              </a:lnSpc>
              <a:spcBef>
                <a:spcPts val="2300"/>
              </a:spcBef>
              <a:buSzPct val="70000"/>
              <a:buFont typeface="Zapf Dingbats"/>
              <a:buChar char="★"/>
              <a:defRPr>
                <a:latin typeface="Casual"/>
                <a:ea typeface="Casual"/>
                <a:cs typeface="Casual"/>
                <a:sym typeface="Casual"/>
              </a:defRPr>
            </a:lvl1pPr>
            <a:lvl2pPr marL="761320" indent="-393020">
              <a:lnSpc>
                <a:spcPct val="80000"/>
              </a:lnSpc>
              <a:spcBef>
                <a:spcPts val="2300"/>
              </a:spcBef>
              <a:buSzPct val="70000"/>
              <a:buFont typeface="Zapf Dingbats"/>
              <a:buChar char="★"/>
              <a:defRPr>
                <a:latin typeface="Casual"/>
                <a:ea typeface="Casual"/>
                <a:cs typeface="Casual"/>
                <a:sym typeface="Casual"/>
              </a:defRPr>
            </a:lvl2pPr>
            <a:lvl3pPr marL="964520" indent="-342220">
              <a:lnSpc>
                <a:spcPct val="80000"/>
              </a:lnSpc>
              <a:spcBef>
                <a:spcPts val="2300"/>
              </a:spcBef>
              <a:buSzPct val="70000"/>
              <a:buFont typeface="Zapf Dingbats"/>
              <a:buChar char="★"/>
              <a:defRPr>
                <a:latin typeface="Casual"/>
                <a:ea typeface="Casual"/>
                <a:cs typeface="Casual"/>
                <a:sym typeface="Casual"/>
              </a:defRPr>
            </a:lvl3pPr>
            <a:lvl4pPr marL="1066120" indent="-342220">
              <a:lnSpc>
                <a:spcPct val="80000"/>
              </a:lnSpc>
              <a:spcBef>
                <a:spcPts val="2300"/>
              </a:spcBef>
              <a:buSzPct val="70000"/>
              <a:buFont typeface="Zapf Dingbats"/>
              <a:buChar char="★"/>
              <a:defRPr>
                <a:latin typeface="Casual"/>
                <a:ea typeface="Casual"/>
                <a:cs typeface="Casual"/>
                <a:sym typeface="Casual"/>
              </a:defRPr>
            </a:lvl4pPr>
            <a:lvl5pPr marL="1091520" indent="-342220">
              <a:lnSpc>
                <a:spcPct val="80000"/>
              </a:lnSpc>
              <a:spcBef>
                <a:spcPts val="2300"/>
              </a:spcBef>
              <a:buSzPct val="70000"/>
              <a:buFont typeface="Zapf Dingbats"/>
              <a:buChar char="★"/>
              <a:defRPr>
                <a:latin typeface="Casual"/>
                <a:ea typeface="Casual"/>
                <a:cs typeface="Casual"/>
                <a:sym typeface="Casual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noFill/>
          <a:ln w="12700">
            <a:noFill/>
          </a:ln>
        </p:spPr>
        <p:txBody>
          <a:bodyPr>
            <a:noAutofit/>
          </a:bodyPr>
          <a:lstStyle>
            <a:lvl1pPr>
              <a:defRPr b="0" sz="84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+mn-lt"/>
                <a:ea typeface="+mn-ea"/>
                <a:cs typeface="+mn-cs"/>
                <a:sym typeface="Gill Sans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+mn-lt"/>
                <a:ea typeface="+mn-ea"/>
                <a:cs typeface="+mn-cs"/>
                <a:sym typeface="Gill Sans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+mn-lt"/>
                <a:ea typeface="+mn-ea"/>
                <a:cs typeface="+mn-cs"/>
                <a:sym typeface="Gill Sans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+mn-lt"/>
                <a:ea typeface="+mn-ea"/>
                <a:cs typeface="+mn-cs"/>
                <a:sym typeface="Gill Sans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miter lim="400000"/>
          </a:ln>
        </p:spPr>
        <p:txBody>
          <a:bodyPr lIns="50800" tIns="50800" rIns="50800" bIns="50800" anchor="ctr">
            <a:noAutofit/>
          </a:bodyPr>
          <a:lstStyle>
            <a:lvl1pPr marL="889000" indent="-571500">
              <a:lnSpc>
                <a:spcPct val="100000"/>
              </a:lnSpc>
              <a:spcBef>
                <a:spcPts val="24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1pPr>
            <a:lvl2pPr marL="1333500" indent="-571500">
              <a:lnSpc>
                <a:spcPct val="100000"/>
              </a:lnSpc>
              <a:spcBef>
                <a:spcPts val="24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2pPr>
            <a:lvl3pPr marL="1778000" indent="-571500">
              <a:lnSpc>
                <a:spcPct val="100000"/>
              </a:lnSpc>
              <a:spcBef>
                <a:spcPts val="24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3pPr>
            <a:lvl4pPr marL="2222500" indent="-571500">
              <a:lnSpc>
                <a:spcPct val="100000"/>
              </a:lnSpc>
              <a:spcBef>
                <a:spcPts val="24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4pPr>
            <a:lvl5pPr marL="2667000" indent="-571500">
              <a:lnSpc>
                <a:spcPct val="100000"/>
              </a:lnSpc>
              <a:spcBef>
                <a:spcPts val="24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 - 2 Colum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numCol="2" spcCol="523240">
            <a:noAutofit/>
          </a:bodyPr>
          <a:lstStyle>
            <a:lvl1pPr marL="812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1pPr>
            <a:lvl2pPr marL="1256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2pPr>
            <a:lvl3pPr marL="1701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3pPr>
            <a:lvl4pPr marL="2145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4pPr>
            <a:lvl5pPr marL="2590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noFill/>
          <a:ln w="12700">
            <a:miter lim="400000"/>
          </a:ln>
        </p:spPr>
        <p:txBody>
          <a:bodyPr lIns="50800" tIns="50800" rIns="50800" bIns="50800" anchor="ctr">
            <a:noAutofit/>
          </a:bodyPr>
          <a:lstStyle>
            <a:lvl1pPr marL="889000" indent="-571500">
              <a:lnSpc>
                <a:spcPct val="100000"/>
              </a:lnSpc>
              <a:spcBef>
                <a:spcPts val="48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1pPr>
            <a:lvl2pPr marL="1333500" indent="-571500">
              <a:lnSpc>
                <a:spcPct val="100000"/>
              </a:lnSpc>
              <a:spcBef>
                <a:spcPts val="48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2pPr>
            <a:lvl3pPr marL="1778000" indent="-571500">
              <a:lnSpc>
                <a:spcPct val="100000"/>
              </a:lnSpc>
              <a:spcBef>
                <a:spcPts val="48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3pPr>
            <a:lvl4pPr marL="2222500" indent="-571500">
              <a:lnSpc>
                <a:spcPct val="100000"/>
              </a:lnSpc>
              <a:spcBef>
                <a:spcPts val="48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4pPr>
            <a:lvl5pPr marL="2667000" indent="-571500">
              <a:lnSpc>
                <a:spcPct val="100000"/>
              </a:lnSpc>
              <a:spcBef>
                <a:spcPts val="48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Top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648200" y="0"/>
            <a:ext cx="8318500" cy="876300"/>
          </a:xfrm>
          <a:prstGeom prst="rect">
            <a:avLst/>
          </a:prstGeom>
          <a:solidFill>
            <a:srgbClr val="00A3D7"/>
          </a:solidFill>
          <a:ln w="381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 u="none"/>
            </a:pPr>
            <a:r>
              <a:rPr b="1" sz="3800" u="sng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8900" y="914400"/>
            <a:ext cx="12852400" cy="8750300"/>
          </a:xfrm>
          <a:prstGeom prst="rect">
            <a:avLst/>
          </a:prstGeom>
          <a:solidFill>
            <a:srgbClr val="94E3FE"/>
          </a:solidFill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>
            <a:lvl2pPr>
              <a:spcBef>
                <a:spcPts val="500"/>
              </a:spcBef>
              <a:buChar char="•"/>
              <a:defRPr>
                <a:latin typeface="Chalkboard"/>
                <a:ea typeface="Chalkboard"/>
                <a:cs typeface="Chalkboard"/>
                <a:sym typeface="Chalkboard"/>
              </a:defRPr>
            </a:lvl2pPr>
            <a:lvl3pPr>
              <a:spcBef>
                <a:spcPts val="500"/>
              </a:spcBef>
              <a:buChar char="-"/>
              <a:defRPr>
                <a:latin typeface="Chalkboard"/>
                <a:ea typeface="Chalkboard"/>
                <a:cs typeface="Chalkboard"/>
                <a:sym typeface="Chalkboard"/>
              </a:defRPr>
            </a:lvl3pPr>
            <a:lvl4pPr>
              <a:spcBef>
                <a:spcPts val="500"/>
              </a:spcBef>
              <a:buChar char="-"/>
              <a:defRPr>
                <a:latin typeface="Chalkboard"/>
                <a:ea typeface="Chalkboard"/>
                <a:cs typeface="Chalkboard"/>
                <a:sym typeface="Chalkboard"/>
              </a:defRPr>
            </a:lvl4pPr>
            <a:lvl5pPr>
              <a:spcBef>
                <a:spcPts val="500"/>
              </a:spcBef>
              <a:buClr>
                <a:srgbClr val="000000"/>
              </a:buClr>
              <a:buChar char="-"/>
              <a:defRPr>
                <a:solidFill>
                  <a:srgbClr val="0E031D"/>
                </a:solidFill>
                <a:latin typeface="Chalkboard"/>
                <a:ea typeface="Chalkboard"/>
                <a:cs typeface="Chalkboard"/>
                <a:sym typeface="Chalkboard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E031D"/>
                </a:solidFill>
              </a:rP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spd="med" advClick="1"/>
  <p:txStyles>
    <p:titleStyle>
      <a:lvl1pPr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1pPr>
      <a:lvl2pPr indent="228600"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2pPr>
      <a:lvl3pPr indent="457200"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3pPr>
      <a:lvl4pPr indent="685800"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4pPr>
      <a:lvl5pPr indent="914400"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5pPr>
      <a:lvl6pPr indent="1143000"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6pPr>
      <a:lvl7pPr indent="1371600"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7pPr>
      <a:lvl8pPr indent="1600200"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8pPr>
      <a:lvl9pPr indent="1828800"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9pPr>
    </p:titleStyle>
    <p:bodyStyle>
      <a:lvl1pPr marL="304800" indent="-266700" defTabSz="584200">
        <a:lnSpc>
          <a:spcPct val="90000"/>
        </a:lnSpc>
        <a:spcBef>
          <a:spcPts val="600"/>
        </a:spcBef>
        <a:buSzPct val="56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1pPr>
      <a:lvl2pPr marL="520700" indent="-266700" defTabSz="584200">
        <a:lnSpc>
          <a:spcPct val="90000"/>
        </a:lnSpc>
        <a:spcBef>
          <a:spcPts val="600"/>
        </a:spcBef>
        <a:buSzPct val="58999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2pPr>
      <a:lvl3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3pPr>
      <a:lvl4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4pPr>
      <a:lvl5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5pPr>
      <a:lvl6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6pPr>
      <a:lvl7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7pPr>
      <a:lvl8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8pPr>
      <a:lvl9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3187700" y="927100"/>
            <a:ext cx="6400800" cy="5029200"/>
          </a:xfrm>
          <a:prstGeom prst="roundRect">
            <a:avLst>
              <a:gd name="adj" fmla="val 3788"/>
            </a:avLst>
          </a:prstGeom>
          <a:solidFill>
            <a:srgbClr val="CAF0FE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5" name="Shape 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0" y="0"/>
            <a:ext cx="4953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Ob</a:t>
            </a:r>
          </a:p>
        </p:txBody>
      </p:sp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504825" indent="-466725">
              <a:defRPr sz="1800"/>
            </a:pPr>
            <a:r>
              <a:rPr sz="5600"/>
              <a:t>effect and affect </a:t>
            </a:r>
            <a:endParaRPr sz="5600"/>
          </a:p>
          <a:p>
            <a:pPr lvl="0" marL="388143" indent="-350043">
              <a:defRPr sz="1800"/>
            </a:pPr>
            <a:endParaRPr sz="4200"/>
          </a:p>
          <a:p>
            <a:pPr lvl="0" marL="388143" indent="-350043">
              <a:defRPr sz="1800"/>
            </a:pPr>
            <a:r>
              <a:rPr sz="4200">
                <a:latin typeface="Chalkboard SE Bold"/>
                <a:ea typeface="Chalkboard SE Bold"/>
                <a:cs typeface="Chalkboard SE Bold"/>
                <a:sym typeface="Chalkboard SE Bold"/>
              </a:rPr>
              <a:t> affect is the action, but effect is the result </a:t>
            </a:r>
            <a:endParaRPr sz="4200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lvl="0" marL="388143" indent="-350043">
              <a:defRPr sz="1800"/>
            </a:pPr>
            <a:endParaRPr sz="4200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lvl="0" marL="388143" indent="-350043">
              <a:defRPr sz="1800"/>
            </a:pPr>
            <a:r>
              <a:rPr sz="4200">
                <a:latin typeface="Chalkboard SE Bold"/>
                <a:ea typeface="Chalkboard SE Bold"/>
                <a:cs typeface="Chalkboard SE Bold"/>
                <a:sym typeface="Chalkboard SE Bold"/>
              </a:rPr>
              <a:t>1. My sleep will be _________ by the nightlight. </a:t>
            </a:r>
            <a:endParaRPr sz="4200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lvl="0" marL="388143" indent="-350043">
              <a:defRPr sz="1800"/>
            </a:pPr>
            <a:endParaRPr sz="4200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lvl="0" marL="388143" indent="-350043">
              <a:defRPr sz="1800"/>
            </a:pPr>
            <a:r>
              <a:rPr sz="4200">
                <a:latin typeface="Chalkboard SE Bold"/>
                <a:ea typeface="Chalkboard SE Bold"/>
                <a:cs typeface="Chalkboard SE Bold"/>
                <a:sym typeface="Chalkboard SE Bold"/>
              </a:rPr>
              <a:t>2. That nightlight will have </a:t>
            </a:r>
            <a:r>
              <a:rPr sz="4200" u="sng">
                <a:latin typeface="Chalkboard SE Bold"/>
                <a:ea typeface="Chalkboard SE Bold"/>
                <a:cs typeface="Chalkboard SE Bold"/>
                <a:sym typeface="Chalkboard SE Bold"/>
              </a:rPr>
              <a:t>an</a:t>
            </a:r>
            <a:r>
              <a:rPr sz="4200">
                <a:latin typeface="Chalkboard SE Bold"/>
                <a:ea typeface="Chalkboard SE Bold"/>
                <a:cs typeface="Chalkboard SE Bold"/>
                <a:sym typeface="Chalkboard SE Bold"/>
              </a:rPr>
              <a:t> __________(disturb) my sleep. </a:t>
            </a:r>
          </a:p>
        </p:txBody>
      </p:sp>
      <p:sp>
        <p:nvSpPr>
          <p:cNvPr id="61" name="Shape 61"/>
          <p:cNvSpPr/>
          <p:nvPr>
            <p:ph type="sldNum" sz="quarter" idx="2"/>
          </p:nvPr>
        </p:nvSpPr>
        <p:spPr>
          <a:xfrm>
            <a:off x="6381749" y="92583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131704" y="139699"/>
            <a:ext cx="10999653" cy="309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 u="sng">
                <a:latin typeface="Gill Sans SemiBold"/>
                <a:ea typeface="Gill Sans SemiBold"/>
                <a:cs typeface="Gill Sans SemiBold"/>
                <a:sym typeface="Gill Sans SemiBold"/>
              </a:rPr>
              <a:t>Choose effect or affect: </a:t>
            </a:r>
            <a:endParaRPr sz="2300" u="sng">
              <a:latin typeface="Gill Sans SemiBold"/>
              <a:ea typeface="Gill Sans SemiBold"/>
              <a:cs typeface="Gill Sans SemiBold"/>
              <a:sym typeface="Gill Sans SemiBold"/>
            </a:endParaRPr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 My eyesight is ___________ by the glare of the sun.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 When I saw the play I was _____________ by the character’s sadness.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The character had an_______________ on me.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The colour red does not have an ___________________ on wild bulls.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The colour pink does not have an __________________ on boys or girls.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Our mood ___________________ how we make decisions.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That story had a frightening ___________________ on my brother.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I watched The Woman in Black and that film did not ___________________ my sleep. </a:t>
            </a:r>
          </a:p>
        </p:txBody>
      </p:sp>
      <p:sp>
        <p:nvSpPr>
          <p:cNvPr id="64" name="Shape 64"/>
          <p:cNvSpPr/>
          <p:nvPr/>
        </p:nvSpPr>
        <p:spPr>
          <a:xfrm>
            <a:off x="131704" y="3327399"/>
            <a:ext cx="10999653" cy="309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 u="sng">
                <a:latin typeface="Gill Sans SemiBold"/>
                <a:ea typeface="Gill Sans SemiBold"/>
                <a:cs typeface="Gill Sans SemiBold"/>
                <a:sym typeface="Gill Sans SemiBold"/>
              </a:rPr>
              <a:t>Choose effect or affect: </a:t>
            </a:r>
            <a:endParaRPr sz="2300" u="sng">
              <a:latin typeface="Gill Sans SemiBold"/>
              <a:ea typeface="Gill Sans SemiBold"/>
              <a:cs typeface="Gill Sans SemiBold"/>
              <a:sym typeface="Gill Sans SemiBold"/>
            </a:endParaRPr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 My eyesight is ___________ by the glare of the sun.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 When I saw the play I was _____________ by the character’s sadness.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The character had an_______________ on me.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The colour red does not have an ___________________ on wild bulls.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The colour pink does not have an __________________ on boys or girls.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Our mood ___________________ how we make decisions.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That story had a frightening ___________________ on my brother.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I watched The Woman in Black and that film did not ___________________ my sleep. </a:t>
            </a:r>
          </a:p>
        </p:txBody>
      </p:sp>
      <p:sp>
        <p:nvSpPr>
          <p:cNvPr id="65" name="Shape 65"/>
          <p:cNvSpPr/>
          <p:nvPr/>
        </p:nvSpPr>
        <p:spPr>
          <a:xfrm>
            <a:off x="131704" y="6515099"/>
            <a:ext cx="10999653" cy="309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 u="sng">
                <a:latin typeface="Gill Sans SemiBold"/>
                <a:ea typeface="Gill Sans SemiBold"/>
                <a:cs typeface="Gill Sans SemiBold"/>
                <a:sym typeface="Gill Sans SemiBold"/>
              </a:rPr>
              <a:t>Choose effect or affect: </a:t>
            </a:r>
            <a:endParaRPr sz="2300" u="sng">
              <a:latin typeface="Gill Sans SemiBold"/>
              <a:ea typeface="Gill Sans SemiBold"/>
              <a:cs typeface="Gill Sans SemiBold"/>
              <a:sym typeface="Gill Sans SemiBold"/>
            </a:endParaRPr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 My eyesight is ___________ by the glare of the sun.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 When I saw the play I was _____________ by the character’s sadness.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The character had an_______________ on me.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The colour red does not have an ___________________ on wild bulls.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The colour pink does not have an __________________ on boys or girls.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Our mood ___________________ how we make decisions.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That story had a frightening ___________________ on my brother. </a:t>
            </a:r>
            <a:endParaRPr sz="2300"/>
          </a:p>
          <a:p>
            <a:pPr lvl="0" marL="405694" indent="-405694" algn="l">
              <a:buSzPct val="100000"/>
              <a:buAutoNum type="arabicPeriod" startAt="1"/>
              <a:defRPr sz="1800"/>
            </a:pPr>
            <a:r>
              <a:rPr sz="2300"/>
              <a:t>I watched The Woman in Black and that film did not ___________________ my sleep. 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e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9FE1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