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6" r:id="rId2"/>
    <p:sldId id="298" r:id="rId3"/>
    <p:sldId id="300" r:id="rId4"/>
    <p:sldId id="301" r:id="rId5"/>
    <p:sldId id="302" r:id="rId6"/>
    <p:sldId id="321" r:id="rId7"/>
    <p:sldId id="303" r:id="rId8"/>
    <p:sldId id="322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CEAE-23E8-41A7-8A2F-D4F1C9686B9F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CA25-8744-4A31-A471-1D4B225A0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5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75CFB-8C1A-48E7-BDC1-8B3216AC4C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This exercise can be completed by students individually, or as a class through whole group discussion.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1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2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3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2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2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7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5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2E04BDC-555B-476D-9E5A-11E9BC5CEEE7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30B3AF-0B91-4F0F-8922-36C1B217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5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908720"/>
            <a:ext cx="8208912" cy="2239888"/>
          </a:xfrm>
        </p:spPr>
        <p:txBody>
          <a:bodyPr>
            <a:noAutofit/>
          </a:bodyPr>
          <a:lstStyle/>
          <a:p>
            <a:r>
              <a:rPr lang="en-GB" sz="4800" dirty="0"/>
              <a:t>Boy Tales of Childhood </a:t>
            </a:r>
            <a:r>
              <a:rPr lang="en-GB" sz="3600" dirty="0"/>
              <a:t>by Roald Dahl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846640" cy="2300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/>
              <a:t>LO: To write a narrative story.</a:t>
            </a:r>
          </a:p>
          <a:p>
            <a:r>
              <a:rPr lang="en-GB" sz="3200" dirty="0"/>
              <a:t>ST: I can effectively engage a reader.</a:t>
            </a:r>
          </a:p>
        </p:txBody>
      </p:sp>
    </p:spTree>
    <p:extLst>
      <p:ext uri="{BB962C8B-B14F-4D97-AF65-F5344CB8AC3E}">
        <p14:creationId xmlns:p14="http://schemas.microsoft.com/office/powerpoint/2010/main" val="407057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743472"/>
          </a:xfrm>
        </p:spPr>
        <p:txBody>
          <a:bodyPr>
            <a:normAutofit fontScale="90000"/>
          </a:bodyPr>
          <a:lstStyle/>
          <a:p>
            <a:r>
              <a:rPr lang="en-GB" dirty="0"/>
              <a:t>Starter: Who remembered their penny? Who wants to volunteer to tell me where their penny went?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79" y="2896876"/>
            <a:ext cx="7126842" cy="35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38343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makes an interesting story? In pairs decide what ingredients need to be in a story.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203823"/>
            <a:ext cx="7488832" cy="41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1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619789" y="388938"/>
            <a:ext cx="5292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5B6973"/>
                </a:solidFill>
              </a:rPr>
              <a:t>Narrative openings </a:t>
            </a:r>
            <a:endParaRPr lang="en-US" altLang="en-US" sz="2800" dirty="0">
              <a:solidFill>
                <a:srgbClr val="5B6973"/>
              </a:solidFill>
            </a:endParaRP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992314" y="908051"/>
            <a:ext cx="8066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5B6973"/>
                </a:solidFill>
              </a:rPr>
              <a:t>The ways in which writers open stories is important as it determines whether or not we read on. </a:t>
            </a:r>
            <a:endParaRPr lang="en-US" altLang="en-US" sz="2400" dirty="0">
              <a:solidFill>
                <a:srgbClr val="5B6973"/>
              </a:solidFill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977584" y="1831831"/>
            <a:ext cx="79200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6600"/>
                </a:solidFill>
              </a:rPr>
              <a:t>Brainstorm some of the tactics used by writers at the beginning of a narrative.</a:t>
            </a:r>
            <a:r>
              <a:rPr lang="en-GB" altLang="en-US" sz="2400" dirty="0">
                <a:solidFill>
                  <a:srgbClr val="FF6600"/>
                </a:solidFill>
              </a:rPr>
              <a:t> </a:t>
            </a:r>
          </a:p>
          <a:p>
            <a:pPr eaLnBrk="1" hangingPunct="1"/>
            <a:r>
              <a:rPr lang="en-GB" altLang="en-US" sz="2400" dirty="0">
                <a:solidFill>
                  <a:srgbClr val="5B6973"/>
                </a:solidFill>
              </a:rPr>
              <a:t>Clue: some of these tactics may be the same as those used by film and television directors…</a:t>
            </a: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2403475" y="3521075"/>
            <a:ext cx="184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2064544" y="3645024"/>
            <a:ext cx="7921625" cy="2736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57" y="116632"/>
            <a:ext cx="904592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Checklist: In your writing can you use 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outstanding opening – e.g. in the action, a question, speech, sounds etc.</a:t>
            </a:r>
          </a:p>
          <a:p>
            <a:r>
              <a:rPr lang="en-GB" dirty="0"/>
              <a:t>A simple sentence, a compound sentence, a complex sentence, a minor sentence (one word)</a:t>
            </a:r>
          </a:p>
          <a:p>
            <a:r>
              <a:rPr lang="en-GB" dirty="0"/>
              <a:t>Different sentence openings: an adverb, an adjective, a verb, a preposition</a:t>
            </a:r>
          </a:p>
          <a:p>
            <a:r>
              <a:rPr lang="en-GB" dirty="0"/>
              <a:t>The senses</a:t>
            </a:r>
          </a:p>
          <a:p>
            <a:r>
              <a:rPr lang="en-GB" dirty="0"/>
              <a:t>Colours</a:t>
            </a:r>
          </a:p>
          <a:p>
            <a:r>
              <a:rPr lang="en-GB" dirty="0"/>
              <a:t>Show not tell</a:t>
            </a:r>
          </a:p>
          <a:p>
            <a:r>
              <a:rPr lang="en-GB" dirty="0"/>
              <a:t>A simile</a:t>
            </a:r>
          </a:p>
          <a:p>
            <a:r>
              <a:rPr lang="en-GB" dirty="0"/>
              <a:t>A metaphor</a:t>
            </a:r>
          </a:p>
          <a:p>
            <a:r>
              <a:rPr lang="en-GB" dirty="0"/>
              <a:t>Personification</a:t>
            </a:r>
          </a:p>
          <a:p>
            <a:r>
              <a:rPr lang="en-GB" dirty="0"/>
              <a:t>Paragraphs of different lengths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52184" y="3573016"/>
            <a:ext cx="230425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"/>
              </a:rPr>
              <a:t>Stick in your checklist when you have finished writing and tick off what you have included. Then give yourself a target to improve.</a:t>
            </a:r>
          </a:p>
        </p:txBody>
      </p:sp>
    </p:spTree>
    <p:extLst>
      <p:ext uri="{BB962C8B-B14F-4D97-AF65-F5344CB8AC3E}">
        <p14:creationId xmlns:p14="http://schemas.microsoft.com/office/powerpoint/2010/main" val="124140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3471664"/>
          </a:xfrm>
        </p:spPr>
        <p:txBody>
          <a:bodyPr>
            <a:normAutofit fontScale="90000"/>
          </a:bodyPr>
          <a:lstStyle/>
          <a:p>
            <a:r>
              <a:rPr lang="en-GB" dirty="0"/>
              <a:t>Task: You are going to write a story – </a:t>
            </a:r>
            <a:r>
              <a:rPr lang="en-GB" i="1" dirty="0"/>
              <a:t>‘The Life Story of a Penny’. </a:t>
            </a:r>
            <a:r>
              <a:rPr lang="en-GB" dirty="0"/>
              <a:t>You can pretend that you are the penny and write in 1</a:t>
            </a:r>
            <a:r>
              <a:rPr lang="en-GB" baseline="30000" dirty="0"/>
              <a:t>st</a:t>
            </a:r>
            <a:r>
              <a:rPr lang="en-GB" dirty="0"/>
              <a:t> person – ‘I’ or 3</a:t>
            </a:r>
            <a:r>
              <a:rPr lang="en-GB" baseline="30000" dirty="0"/>
              <a:t>rd</a:t>
            </a:r>
            <a:r>
              <a:rPr lang="en-GB" dirty="0"/>
              <a:t> person, ‘he’, ‘she’, ‘it’. Try to be as creative as possible. Try to use one of the outstanding openings and use descriptive language.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65104"/>
            <a:ext cx="8229600" cy="2111896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dirty="0"/>
              <a:t>PLAN YOUR IDEAS FIRST OF ALL.</a:t>
            </a:r>
          </a:p>
        </p:txBody>
      </p:sp>
    </p:spTree>
    <p:extLst>
      <p:ext uri="{BB962C8B-B14F-4D97-AF65-F5344CB8AC3E}">
        <p14:creationId xmlns:p14="http://schemas.microsoft.com/office/powerpoint/2010/main" val="414763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681D-EAE8-482B-B862-B5B90456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16753-8A00-4BA3-9CE2-772CE9AA8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“That will be four pounds and ninety nine pence, please,” the elderly woman behind the counter said, with her hand outstretched.</a:t>
            </a:r>
          </a:p>
          <a:p>
            <a:pPr marL="0" indent="0">
              <a:buNone/>
            </a:pPr>
            <a:r>
              <a:rPr lang="en-GB" dirty="0"/>
              <a:t>“I think I have the correct money.” A deep, rasping voice boomed.</a:t>
            </a:r>
          </a:p>
          <a:p>
            <a:pPr marL="0" indent="0">
              <a:buNone/>
            </a:pPr>
            <a:r>
              <a:rPr lang="en-GB" dirty="0"/>
              <a:t>I felt the scrabble of large fleshy fingers and tumbled to the side of the material pocket. Bringing me out into the light I was thumped down onto a hard cold counter. The next thing I knew I was being scraped across the surface with a pile of other coins and I was scooped up in a cold wrinkled palm.</a:t>
            </a:r>
          </a:p>
          <a:p>
            <a:pPr marL="0" indent="0">
              <a:buNone/>
            </a:pPr>
            <a:r>
              <a:rPr lang="en-GB" dirty="0"/>
              <a:t>Falling through the air I landed with a jingle in a plastic tray. There were three other copper coloured pennies and before I could say anything I was shoved back into inky blackness as the till was slammed shut.</a:t>
            </a:r>
          </a:p>
          <a:p>
            <a:pPr marL="0" indent="0">
              <a:buNone/>
            </a:pPr>
            <a:r>
              <a:rPr lang="en-GB" dirty="0"/>
              <a:t>Laying in the darkness I waited to hear the shop door bell. That would be my escape!</a:t>
            </a:r>
          </a:p>
        </p:txBody>
      </p:sp>
    </p:spTree>
    <p:extLst>
      <p:ext uri="{BB962C8B-B14F-4D97-AF65-F5344CB8AC3E}">
        <p14:creationId xmlns:p14="http://schemas.microsoft.com/office/powerpoint/2010/main" val="1534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5334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Plenary: Read your short story to the class!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748746"/>
            <a:ext cx="7360931" cy="441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46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494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Clarity</vt:lpstr>
      <vt:lpstr>Boy Tales of Childhood by Roald Dahl</vt:lpstr>
      <vt:lpstr>Starter: Who remembered their penny? Who wants to volunteer to tell me where their penny went?</vt:lpstr>
      <vt:lpstr>What makes an interesting story? In pairs decide what ingredients need to be in a story.</vt:lpstr>
      <vt:lpstr>PowerPoint Presentation</vt:lpstr>
      <vt:lpstr>PowerPoint Presentation</vt:lpstr>
      <vt:lpstr>Checklist: In your writing can you use …?</vt:lpstr>
      <vt:lpstr>Task: You are going to write a story – ‘The Life Story of a Penny’. You can pretend that you are the penny and write in 1st person – ‘I’ or 3rd person, ‘he’, ‘she’, ‘it’. Try to be as creative as possible. Try to use one of the outstanding openings and use descriptive language.</vt:lpstr>
      <vt:lpstr>What do you think?</vt:lpstr>
      <vt:lpstr>Plenary: Read your short story to the class!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 Tales of Childhood by Roald Dahl</dc:title>
  <dc:creator>D Weatherhead</dc:creator>
  <cp:lastModifiedBy>D Weatherhead</cp:lastModifiedBy>
  <cp:revision>3</cp:revision>
  <dcterms:created xsi:type="dcterms:W3CDTF">2020-10-07T13:47:06Z</dcterms:created>
  <dcterms:modified xsi:type="dcterms:W3CDTF">2020-12-03T11:15:51Z</dcterms:modified>
</cp:coreProperties>
</file>