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CFB55-1B7D-4345-98A7-180DA069CFB7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7DDD-3690-4FF7-B639-E6EAE33F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4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Resources: </a:t>
            </a:r>
            <a:r>
              <a:rPr lang="en-GB" smtClean="0"/>
              <a:t>Printable slide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7DDD-3690-4FF7-B639-E6EAE33F1B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0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3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9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5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85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8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1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8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24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12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5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4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4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8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4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3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4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4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4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6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EB31F5-5A2B-421D-AA15-D13E7FC21E75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02/06/2020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918008-C108-4B49-932A-646178AA7C16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76672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The Tempest </a:t>
            </a:r>
          </a:p>
          <a:p>
            <a:pPr algn="r"/>
            <a:r>
              <a:rPr lang="en-GB" sz="4800" dirty="0">
                <a:solidFill>
                  <a:prstClr val="black"/>
                </a:solidFill>
              </a:rPr>
              <a:t>by William Shakespeare</a:t>
            </a:r>
          </a:p>
          <a:p>
            <a:pPr algn="r"/>
            <a:r>
              <a:rPr lang="en-GB" sz="4800" dirty="0">
                <a:solidFill>
                  <a:prstClr val="black"/>
                </a:solidFill>
              </a:rPr>
              <a:t>Act 1 Scene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25144"/>
            <a:ext cx="806489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LO: To understand how to have dramatic impact on a stage set and design one for Act 1 scene 1.</a:t>
            </a:r>
          </a:p>
          <a:p>
            <a:r>
              <a:rPr lang="en-GB" sz="3200" dirty="0">
                <a:solidFill>
                  <a:prstClr val="black"/>
                </a:solidFill>
              </a:rPr>
              <a:t>ST: I can create an effective stage set.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4408" y="116632"/>
            <a:ext cx="5040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2809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effectLst/>
              </a:rPr>
              <a:t>Dramatic Impact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Shakespeare make the opening scene of </a:t>
            </a:r>
            <a:r>
              <a:rPr lang="en-GB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Tempest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exciting and appealing to the audience?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27089"/>
            <a:ext cx="3347864" cy="226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DO NOW!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50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the word to the definition.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1"/>
            <a:ext cx="7920880" cy="326896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_____________ introduce </a:t>
            </a:r>
            <a:r>
              <a:rPr lang="en-GB" b="1" dirty="0">
                <a:solidFill>
                  <a:schemeClr val="tx1"/>
                </a:solidFill>
              </a:rPr>
              <a:t>(a character, set, or location) into a film or play and allow its identification.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_________ a </a:t>
            </a:r>
            <a:r>
              <a:rPr lang="en-GB" b="1" dirty="0">
                <a:solidFill>
                  <a:schemeClr val="tx1"/>
                </a:solidFill>
              </a:rPr>
              <a:t> portable object other than furniture or costumes used on the set of a play or </a:t>
            </a:r>
            <a:r>
              <a:rPr lang="en-GB" b="1" dirty="0" smtClean="0">
                <a:solidFill>
                  <a:schemeClr val="tx1"/>
                </a:solidFill>
              </a:rPr>
              <a:t>film. </a:t>
            </a:r>
          </a:p>
          <a:p>
            <a:r>
              <a:rPr lang="en-GB" b="1" dirty="0">
                <a:solidFill>
                  <a:schemeClr val="tx1"/>
                </a:solidFill>
              </a:rPr>
              <a:t>_____________ (of an event or circumstance) sudden and </a:t>
            </a:r>
            <a:r>
              <a:rPr lang="en-GB" b="1" dirty="0" smtClean="0">
                <a:solidFill>
                  <a:schemeClr val="tx1"/>
                </a:solidFill>
              </a:rPr>
              <a:t>striking.</a:t>
            </a:r>
          </a:p>
          <a:p>
            <a:r>
              <a:rPr lang="en-GB" b="1" dirty="0">
                <a:solidFill>
                  <a:schemeClr val="tx1"/>
                </a:solidFill>
              </a:rPr>
              <a:t>______________ attractive or </a:t>
            </a:r>
            <a:r>
              <a:rPr lang="en-GB" b="1" dirty="0" smtClean="0">
                <a:solidFill>
                  <a:schemeClr val="tx1"/>
                </a:solidFill>
              </a:rPr>
              <a:t>interesting.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15616" y="5085184"/>
            <a:ext cx="74168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Dramatic        appealing</a:t>
            </a:r>
            <a:endParaRPr lang="en-GB" sz="4800" dirty="0">
              <a:solidFill>
                <a:prstClr val="white"/>
              </a:solidFill>
            </a:endParaRPr>
          </a:p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establish        props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0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Answers! Please give yourself a tick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4377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6327" y="1628800"/>
            <a:ext cx="8229600" cy="4525963"/>
          </a:xfrm>
        </p:spPr>
        <p:txBody>
          <a:bodyPr>
            <a:noAutofit/>
          </a:bodyPr>
          <a:lstStyle/>
          <a:p>
            <a:r>
              <a:rPr lang="en-GB" sz="3200" b="1" u="sng" dirty="0" smtClean="0">
                <a:solidFill>
                  <a:srgbClr val="00B050"/>
                </a:solidFill>
              </a:rPr>
              <a:t>Establish</a:t>
            </a:r>
            <a:r>
              <a:rPr lang="en-GB" sz="3200" b="1" dirty="0" smtClean="0">
                <a:solidFill>
                  <a:schemeClr val="tx1"/>
                </a:solidFill>
              </a:rPr>
              <a:t> introduce </a:t>
            </a:r>
            <a:r>
              <a:rPr lang="en-GB" sz="3200" b="1" dirty="0">
                <a:solidFill>
                  <a:schemeClr val="tx1"/>
                </a:solidFill>
              </a:rPr>
              <a:t>(a character, set, or location) into a film or play and allow its identification.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3200" b="1" u="sng" dirty="0" smtClean="0">
                <a:solidFill>
                  <a:srgbClr val="00B050"/>
                </a:solidFill>
              </a:rPr>
              <a:t>Props </a:t>
            </a:r>
            <a:r>
              <a:rPr lang="en-GB" sz="3200" b="1" dirty="0" smtClean="0">
                <a:solidFill>
                  <a:schemeClr val="tx1"/>
                </a:solidFill>
              </a:rPr>
              <a:t>a </a:t>
            </a:r>
            <a:r>
              <a:rPr lang="en-GB" sz="3200" b="1" dirty="0">
                <a:solidFill>
                  <a:schemeClr val="tx1"/>
                </a:solidFill>
              </a:rPr>
              <a:t> portable object other than furniture or costumes used on the set of a play or </a:t>
            </a:r>
            <a:r>
              <a:rPr lang="en-GB" sz="3200" b="1" dirty="0" smtClean="0">
                <a:solidFill>
                  <a:schemeClr val="tx1"/>
                </a:solidFill>
              </a:rPr>
              <a:t>film. </a:t>
            </a:r>
          </a:p>
          <a:p>
            <a:r>
              <a:rPr lang="en-GB" sz="3200" b="1" u="sng" dirty="0" smtClean="0">
                <a:solidFill>
                  <a:srgbClr val="00B050"/>
                </a:solidFill>
              </a:rPr>
              <a:t>Dramatic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(of an event or circumstance) sudden and </a:t>
            </a:r>
            <a:r>
              <a:rPr lang="en-GB" sz="3200" b="1" dirty="0" smtClean="0">
                <a:solidFill>
                  <a:schemeClr val="tx1"/>
                </a:solidFill>
              </a:rPr>
              <a:t>striking.</a:t>
            </a:r>
          </a:p>
          <a:p>
            <a:r>
              <a:rPr lang="en-GB" sz="3200" b="1" u="sng" dirty="0" smtClean="0">
                <a:solidFill>
                  <a:srgbClr val="00B050"/>
                </a:solidFill>
              </a:rPr>
              <a:t>Appealing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attractive or </a:t>
            </a:r>
            <a:r>
              <a:rPr lang="en-GB" sz="3200" b="1" dirty="0" smtClean="0">
                <a:solidFill>
                  <a:schemeClr val="tx1"/>
                </a:solidFill>
              </a:rPr>
              <a:t>interesting.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>
                <a:effectLst/>
              </a:rPr>
              <a:t>TASK:  </a:t>
            </a:r>
            <a:r>
              <a:rPr lang="en-GB" sz="2400" dirty="0">
                <a:effectLst/>
              </a:rPr>
              <a:t>Imagine that you are a director about to stage the play.  </a:t>
            </a:r>
            <a:r>
              <a:rPr lang="en-GB" sz="2400" dirty="0" smtClean="0">
                <a:effectLst/>
              </a:rPr>
              <a:t>Draw FIVE boxes in your book to </a:t>
            </a:r>
            <a:r>
              <a:rPr lang="en-GB" sz="2400" dirty="0">
                <a:effectLst/>
              </a:rPr>
              <a:t>plan how you will create a scene that </a:t>
            </a:r>
            <a:r>
              <a:rPr lang="en-GB" sz="2400" dirty="0" smtClean="0">
                <a:effectLst/>
              </a:rPr>
              <a:t>establishes </a:t>
            </a:r>
            <a:r>
              <a:rPr lang="en-GB" sz="2400" dirty="0">
                <a:effectLst/>
              </a:rPr>
              <a:t>a powerful impression on the audience</a:t>
            </a:r>
            <a:r>
              <a:rPr lang="en-GB" sz="2400" dirty="0" smtClean="0">
                <a:effectLst/>
              </a:rPr>
              <a:t>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974246" y="4725144"/>
            <a:ext cx="34563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Actors – speech / movement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169" y="1635905"/>
            <a:ext cx="2700808" cy="138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Setting – what will the surroundings include, props etc.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27584" y="1635905"/>
            <a:ext cx="295232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Lighting – light, dark , coloured etc.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58381" y="4725144"/>
            <a:ext cx="34563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smtClean="0"/>
              <a:t>Stage- where will things be positioned, set out etc.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954466" y="3212976"/>
            <a:ext cx="295232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Sound and special effects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029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TASK : Draw and label a stage set for </a:t>
            </a:r>
            <a:r>
              <a:rPr lang="en-GB" sz="2400" b="1" i="1" dirty="0">
                <a:solidFill>
                  <a:prstClr val="white"/>
                </a:solidFill>
              </a:rPr>
              <a:t>The Tempest</a:t>
            </a:r>
            <a:r>
              <a:rPr lang="en-GB" sz="2400" b="1" dirty="0">
                <a:solidFill>
                  <a:prstClr val="white"/>
                </a:solidFill>
              </a:rPr>
              <a:t> Act 1 scene 1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5552"/>
            <a:ext cx="8728744" cy="602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237312"/>
            <a:ext cx="8728744" cy="620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58335" y="2108078"/>
            <a:ext cx="755576" cy="874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Consolidating knowledge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222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600200"/>
          </a:xfrm>
        </p:spPr>
        <p:txBody>
          <a:bodyPr/>
          <a:lstStyle/>
          <a:p>
            <a:r>
              <a:rPr lang="en-GB" dirty="0" smtClean="0"/>
              <a:t>Extension: Let’s read Act 1 scene 2 – to line 185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8229600" cy="349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805264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Characters: Miranda, Prospero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Extension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832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12754"/>
            <a:ext cx="4439394" cy="33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05" y="28956"/>
            <a:ext cx="4439394" cy="33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3391467"/>
            <a:ext cx="4439394" cy="33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05" y="3391467"/>
            <a:ext cx="4439394" cy="33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32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251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Executive</vt:lpstr>
      <vt:lpstr>1_Executive</vt:lpstr>
      <vt:lpstr>2_Executive</vt:lpstr>
      <vt:lpstr>PowerPoint Presentation</vt:lpstr>
      <vt:lpstr>Dramatic Impact </vt:lpstr>
      <vt:lpstr>Match the word to the definition.</vt:lpstr>
      <vt:lpstr>Answers! Please give yourself a tick </vt:lpstr>
      <vt:lpstr>TASK:  Imagine that you are a director about to stage the play.  Draw FIVE boxes in your book to plan how you will create a scene that establishes a powerful impression on the audience.</vt:lpstr>
      <vt:lpstr>PowerPoint Presentation</vt:lpstr>
      <vt:lpstr>Extension: Let’s read Act 1 scene 2 – to line 185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Deb</cp:lastModifiedBy>
  <cp:revision>3</cp:revision>
  <dcterms:created xsi:type="dcterms:W3CDTF">2020-06-02T10:13:07Z</dcterms:created>
  <dcterms:modified xsi:type="dcterms:W3CDTF">2020-06-02T13:29:05Z</dcterms:modified>
</cp:coreProperties>
</file>