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87" r:id="rId3"/>
    <p:sldId id="319" r:id="rId4"/>
    <p:sldId id="289" r:id="rId5"/>
    <p:sldId id="28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657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89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86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04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9496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94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19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05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67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13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345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14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9576" y="908720"/>
            <a:ext cx="8208912" cy="2239888"/>
          </a:xfrm>
        </p:spPr>
        <p:txBody>
          <a:bodyPr>
            <a:noAutofit/>
          </a:bodyPr>
          <a:lstStyle/>
          <a:p>
            <a:r>
              <a:rPr lang="en-GB" sz="4800" dirty="0"/>
              <a:t>Boy Tales of Childhood </a:t>
            </a:r>
            <a:r>
              <a:rPr lang="en-GB" sz="3600" dirty="0"/>
              <a:t>by Roald Dahl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505200"/>
            <a:ext cx="7846640" cy="23000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/>
              <a:t>LO: To read for understanding and sequence events in a chapter.</a:t>
            </a:r>
          </a:p>
          <a:p>
            <a:r>
              <a:rPr lang="en-GB" sz="3200" dirty="0"/>
              <a:t>ST: I can use details from the text to storyboard events from the text.</a:t>
            </a:r>
          </a:p>
        </p:txBody>
      </p:sp>
    </p:spTree>
    <p:extLst>
      <p:ext uri="{BB962C8B-B14F-4D97-AF65-F5344CB8AC3E}">
        <p14:creationId xmlns:p14="http://schemas.microsoft.com/office/powerpoint/2010/main" val="3141153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Let’s read! Turn to page 50 in your book, we will read up to page 58.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817" y="1628800"/>
            <a:ext cx="3271883" cy="5025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9" y="2132857"/>
            <a:ext cx="2431901" cy="3866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193" y="2080307"/>
            <a:ext cx="2542433" cy="3918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455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Script writing: How do you write a script?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do you include in a script?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71635">
            <a:off x="1775654" y="4340959"/>
            <a:ext cx="2286000" cy="2000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654083">
            <a:off x="7011332" y="1749261"/>
            <a:ext cx="25527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739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0"/>
            <a:ext cx="9144000" cy="990600"/>
          </a:xfrm>
        </p:spPr>
        <p:txBody>
          <a:bodyPr>
            <a:noAutofit/>
          </a:bodyPr>
          <a:lstStyle/>
          <a:p>
            <a:r>
              <a:rPr lang="en-GB" sz="2600" b="1" dirty="0"/>
              <a:t>Task 1: What do you think Mrs Dahl said to Mr Coombes in his office? Write a script for their conversation</a:t>
            </a:r>
            <a:r>
              <a:rPr lang="en-GB" sz="26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Mrs Dahl:</a:t>
            </a:r>
          </a:p>
          <a:p>
            <a:r>
              <a:rPr lang="en-GB" dirty="0"/>
              <a:t>Mr Coombes:</a:t>
            </a:r>
          </a:p>
          <a:p>
            <a:r>
              <a:rPr lang="en-GB" dirty="0"/>
              <a:t>Mrs Dahl:</a:t>
            </a:r>
          </a:p>
          <a:p>
            <a:r>
              <a:rPr lang="en-GB" dirty="0"/>
              <a:t>Mr Coombes:</a:t>
            </a:r>
          </a:p>
          <a:p>
            <a:r>
              <a:rPr lang="en-GB" dirty="0"/>
              <a:t>Mrs Dahl:</a:t>
            </a:r>
          </a:p>
          <a:p>
            <a:r>
              <a:rPr lang="en-GB" dirty="0"/>
              <a:t>Mr Coombes:</a:t>
            </a:r>
          </a:p>
          <a:p>
            <a:r>
              <a:rPr lang="en-GB" dirty="0"/>
              <a:t>Mrs Dahl:</a:t>
            </a:r>
          </a:p>
          <a:p>
            <a:r>
              <a:rPr lang="en-GB" dirty="0"/>
              <a:t>Mr Coombes:</a:t>
            </a:r>
          </a:p>
          <a:p>
            <a:r>
              <a:rPr lang="en-GB" dirty="0"/>
              <a:t>Mrs Dahl:</a:t>
            </a:r>
          </a:p>
          <a:p>
            <a:r>
              <a:rPr lang="en-GB" dirty="0"/>
              <a:t>Mr Coombes:</a:t>
            </a:r>
          </a:p>
          <a:p>
            <a:r>
              <a:rPr lang="en-GB" dirty="0"/>
              <a:t>Mrs Dahl:</a:t>
            </a:r>
          </a:p>
        </p:txBody>
      </p:sp>
      <p:sp>
        <p:nvSpPr>
          <p:cNvPr id="4" name="Oval 3"/>
          <p:cNvSpPr/>
          <p:nvPr/>
        </p:nvSpPr>
        <p:spPr>
          <a:xfrm>
            <a:off x="6456040" y="2564904"/>
            <a:ext cx="3816424" cy="3816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i="1" dirty="0">
                <a:solidFill>
                  <a:prstClr val="black"/>
                </a:solidFill>
                <a:latin typeface="Arial"/>
              </a:rPr>
              <a:t>Be ready to read your script to the class in pairs.</a:t>
            </a:r>
          </a:p>
        </p:txBody>
      </p:sp>
    </p:spTree>
    <p:extLst>
      <p:ext uri="{BB962C8B-B14F-4D97-AF65-F5344CB8AC3E}">
        <p14:creationId xmlns:p14="http://schemas.microsoft.com/office/powerpoint/2010/main" val="1898143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Task 2: Using your template storyboard events in this chapter.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1" y="1600200"/>
          <a:ext cx="8363271" cy="5141168"/>
        </p:xfrm>
        <a:graphic>
          <a:graphicData uri="http://schemas.openxmlformats.org/drawingml/2006/table">
            <a:tbl>
              <a:tblPr firstRow="1" bandRow="1"/>
              <a:tblGrid>
                <a:gridCol w="2787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281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220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358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154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Clarity</vt:lpstr>
      <vt:lpstr>Boy Tales of Childhood by Roald Dahl</vt:lpstr>
      <vt:lpstr>Let’s read! Turn to page 50 in your book, we will read up to page 58.</vt:lpstr>
      <vt:lpstr>Script writing: How do you write a script?</vt:lpstr>
      <vt:lpstr>Task 1: What do you think Mrs Dahl said to Mr Coombes in his office? Write a script for their conversation.</vt:lpstr>
      <vt:lpstr>Task 2: Using your template storyboard events in this chapter.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Tales of Childhood by Roald Dahl</dc:title>
  <dc:creator>D Weatherhead</dc:creator>
  <cp:lastModifiedBy>D Weatherhead</cp:lastModifiedBy>
  <cp:revision>1</cp:revision>
  <dcterms:created xsi:type="dcterms:W3CDTF">2020-10-07T13:43:48Z</dcterms:created>
  <dcterms:modified xsi:type="dcterms:W3CDTF">2020-10-07T13:44:55Z</dcterms:modified>
</cp:coreProperties>
</file>