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  <p:sldId id="329" r:id="rId3"/>
    <p:sldId id="389" r:id="rId4"/>
    <p:sldId id="390" r:id="rId5"/>
    <p:sldId id="391" r:id="rId6"/>
    <p:sldId id="392" r:id="rId7"/>
    <p:sldId id="393" r:id="rId8"/>
    <p:sldId id="404" r:id="rId9"/>
    <p:sldId id="394" r:id="rId10"/>
    <p:sldId id="405" r:id="rId11"/>
    <p:sldId id="395" r:id="rId12"/>
    <p:sldId id="39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AF2B-A253-4646-8417-F82F53DFB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F87A8-7AC0-4347-8FB9-3753D414B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E1304-4415-4BB8-9C5A-BD9ACF77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6D678-A2E9-433D-BC03-1050AC53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22365-6B02-4C8B-A73D-0B3BC625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0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7EAE-8187-44C4-BEE8-F939B02C1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85B48-BDA3-4B7D-AFD5-690080C5D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CF630-ABDD-4A73-B84C-7277F455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E91F9-20DF-4DB4-9BF1-8F53E4B8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1F56A-7037-4163-97F6-60D40EB8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8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904983-2E52-4FAB-B606-DFDE9F8BE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BCCD2-0ECB-4CE1-B0AB-34BFD3275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84B12-3A6C-4359-BB89-EFB3235E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38571-CC67-4489-A735-DF0F466A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A842E-DAF0-4CA2-846B-0C786A8A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8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384E-070C-42CC-92A3-CD50DFB8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15C0B-07BE-45D5-A6B9-161F19C63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D5377-5211-45A2-92AB-1CC4394D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5CE10-8A2A-42CD-B9C1-CD012F089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D73EC-A7DC-49C1-81CA-FD72F079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4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EE06-A558-4F02-A100-2E2D5330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3C1ED-4F8B-4909-9976-0E2A7701D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F3F29-80D6-4767-ADF0-EC31A53B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6297B-1BE8-48D4-9F2D-C9173D3E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5C49A-7700-4F5B-8B90-C77CE17A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4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4337-25A9-45D5-A2E7-B4DCE102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B1D63-E3EF-4A79-B48D-0F24280B3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8AF4A-71B1-4D6A-837C-4A0D01391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6EE35-C2C7-4F1F-AB20-D206555B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D77BE-37C6-4802-997E-BFA73047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6E45D-DF32-4BDC-B858-A5D829C0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66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381D9-7944-43D2-9FAB-63953C97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E6B55-FF88-4B82-9A76-5F7693764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10BAD-BFB7-4F61-AC88-C9A1367CA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3D843-278D-4906-ADE4-D74579CA1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A65039-62DB-42F3-B9A8-581D8FFAB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A18574-F0D7-4F02-9455-A94450C6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4AACD-EF60-447F-8B7D-14B35771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6E1642-E6A5-4B0C-8A9D-84DA1DC6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0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E93E-B1FC-42FA-87E7-3C552BA0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1C4A6-88F2-471F-BC81-46027C3C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62AF6-4972-40D2-BB0E-14B18C5E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3D305-7EA5-453A-9965-71849C0E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3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AC983E-2CE2-49F0-BA7D-77A8341A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0D924-6BF8-4DE9-B968-3E5E3779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59285-0B24-4F96-A1E2-DBA2B538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EACC-8C36-4E65-A4E3-10272DC8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DB97-FEDA-4A77-8D58-41E8649BA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058B2-4235-4590-8C50-8628546F1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E6703-CF76-443E-97B1-2EC1FA9B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4A336-E724-4961-B36F-B5AC10BB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7E389-A689-4532-A4BA-3818C484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B698-180C-4A92-AE3D-7071F09E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A2AA3-D5BB-44D4-9410-749639CC6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3811F-4487-42D2-8305-9A3808F82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46181-3EC0-41F4-A70D-24F98176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936BC-7FF8-4C02-94DF-1E9C559E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2C2FA-C7BF-461F-9E96-02CC2848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5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BBC0A-54D2-433B-B9D7-9C2506DA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618ED-F113-4B53-A7D0-A70E3623D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27DFB-C1F1-462D-839C-5F3C1276B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1FB4-BBC7-4102-8052-7300ED6504BD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4D6EB-08E9-4B12-9680-07614A015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4F3AC-EBCB-4873-9BA3-2978C584B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A097-DB33-4155-957B-9911868F3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5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2348881"/>
            <a:ext cx="7543800" cy="2593975"/>
          </a:xfrm>
        </p:spPr>
        <p:txBody>
          <a:bodyPr>
            <a:normAutofit fontScale="90000"/>
          </a:bodyPr>
          <a:lstStyle/>
          <a:p>
            <a:r>
              <a:rPr lang="en-GB" sz="4400" b="1" u="sng" dirty="0"/>
              <a:t>Narrative writing</a:t>
            </a:r>
            <a:br>
              <a:rPr lang="en-GB" sz="4400" b="1" dirty="0"/>
            </a:br>
            <a:r>
              <a:rPr lang="en-GB" sz="4400" dirty="0"/>
              <a:t>LO: To write a narrative with a dark twist.</a:t>
            </a:r>
            <a:br>
              <a:rPr lang="en-GB" sz="4400" dirty="0"/>
            </a:br>
            <a:r>
              <a:rPr lang="en-GB" sz="4400" dirty="0"/>
              <a:t>So that … I can create a narrative that will come alive for a reader.</a:t>
            </a:r>
          </a:p>
        </p:txBody>
      </p:sp>
    </p:spTree>
    <p:extLst>
      <p:ext uri="{BB962C8B-B14F-4D97-AF65-F5344CB8AC3E}">
        <p14:creationId xmlns:p14="http://schemas.microsoft.com/office/powerpoint/2010/main" val="3709596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 Organizer - this is a mountain shaped story plot map used to help students organize the plot of the story: 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9582"/>
            <a:ext cx="12191999" cy="701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40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your first paragraph.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9" y="2852936"/>
            <a:ext cx="4699587" cy="275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332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715200" cy="1714202"/>
          </a:xfrm>
        </p:spPr>
        <p:txBody>
          <a:bodyPr/>
          <a:lstStyle/>
          <a:p>
            <a:r>
              <a:rPr lang="en-GB" dirty="0"/>
              <a:t>Extension: Carry on with your narrative.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024" y="3747029"/>
            <a:ext cx="2992352" cy="224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5612C8-6521-469D-959D-A5ECAD23F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630" y="1843480"/>
            <a:ext cx="4905375" cy="933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BEFCCE-9581-4A47-ABDD-23EB2062D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0747" y="1085590"/>
            <a:ext cx="5062970" cy="2238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AEAC51-35D9-42FB-9D5D-876B0C40B2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6522" y="3324114"/>
            <a:ext cx="4813233" cy="340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3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016877" y="3016875"/>
            <a:ext cx="6858002" cy="824248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GB" dirty="0"/>
              <a:t>Do Now!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5791" y="46037"/>
            <a:ext cx="4649603" cy="5248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Match the story start with the narrative opening!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76C8CA-7202-4754-A465-53A245D2A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4453" y="46037"/>
            <a:ext cx="7005482" cy="676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7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Working in pairs think of a story title and brief plot for the next 4 images.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CF5FF91-3023-4194-BB2A-A12767D9D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4861" y="1769044"/>
            <a:ext cx="7863840" cy="463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5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45D5C3-4AD6-43C2-AAF1-1BE68A3BA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962" y="1172583"/>
            <a:ext cx="9752075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6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2C5B28-D7F5-45E0-A788-E3A17B2D1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405" y="1098768"/>
            <a:ext cx="8322257" cy="466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1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DBBA784-12D0-45D3-BF2E-0798598E7E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324" y="1344706"/>
            <a:ext cx="9229959" cy="485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0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773" y="116632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Write a short narrative with a dark twist.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40768"/>
            <a:ext cx="9144000" cy="551723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GB" sz="1900" dirty="0"/>
              <a:t>You can use one of these titles or choose one of your own.</a:t>
            </a:r>
          </a:p>
          <a:p>
            <a:pPr lvl="2"/>
            <a:r>
              <a:rPr lang="en-GB" sz="1900" dirty="0"/>
              <a:t>Only One Colour</a:t>
            </a:r>
          </a:p>
          <a:p>
            <a:pPr lvl="2"/>
            <a:r>
              <a:rPr lang="en-GB" sz="1900" dirty="0"/>
              <a:t>Losing You</a:t>
            </a:r>
          </a:p>
          <a:p>
            <a:pPr lvl="2"/>
            <a:r>
              <a:rPr lang="en-GB" sz="1900" dirty="0"/>
              <a:t>A Strange Encounter</a:t>
            </a:r>
          </a:p>
          <a:p>
            <a:pPr lvl="2"/>
            <a:r>
              <a:rPr lang="en-GB" sz="1900" dirty="0"/>
              <a:t>Parents are Always Right</a:t>
            </a:r>
          </a:p>
          <a:p>
            <a:pPr lvl="2"/>
            <a:r>
              <a:rPr lang="en-GB" sz="1900" dirty="0"/>
              <a:t>A Secret Talent</a:t>
            </a:r>
          </a:p>
          <a:p>
            <a:pPr marL="114300" indent="0">
              <a:buNone/>
            </a:pPr>
            <a:r>
              <a:rPr lang="en-GB" sz="1900" dirty="0"/>
              <a:t>OR</a:t>
            </a:r>
          </a:p>
          <a:p>
            <a:pPr marL="114300" indent="0">
              <a:buNone/>
            </a:pPr>
            <a:r>
              <a:rPr lang="en-GB" sz="1900" dirty="0"/>
              <a:t>You can use one of these first lines to help you get started.</a:t>
            </a:r>
          </a:p>
          <a:p>
            <a:pPr lvl="2"/>
            <a:r>
              <a:rPr lang="en-GB" sz="1900" dirty="0"/>
              <a:t>As soon as he turned the corner he knew he had made a mistake…</a:t>
            </a:r>
          </a:p>
          <a:p>
            <a:pPr lvl="2"/>
            <a:r>
              <a:rPr lang="en-GB" sz="1900" dirty="0"/>
              <a:t>The phone rang loudly, shattering the deathly quiet, the wizened man started with surprise. ..</a:t>
            </a:r>
          </a:p>
          <a:p>
            <a:pPr lvl="2"/>
            <a:r>
              <a:rPr lang="en-GB" sz="1900" dirty="0"/>
              <a:t>Rain drops seemed to race down the window, she peered out into the looming darkness of night…</a:t>
            </a:r>
          </a:p>
          <a:p>
            <a:pPr lvl="2"/>
            <a:r>
              <a:rPr lang="en-GB" sz="1900" dirty="0"/>
              <a:t>A quiet whimpering came from under the floor boards…</a:t>
            </a:r>
          </a:p>
          <a:p>
            <a:pPr lvl="2"/>
            <a:r>
              <a:rPr lang="en-GB" sz="1900" dirty="0"/>
              <a:t>In the cool shadow of the building, he leaned against the wall and waited… </a:t>
            </a:r>
          </a:p>
          <a:p>
            <a:pPr marL="114300" indent="0">
              <a:buNone/>
            </a:pPr>
            <a:r>
              <a:rPr lang="en-GB" sz="4300" b="1" dirty="0"/>
              <a:t>USE THE PLANNING SHEET TO HELP YOU.</a:t>
            </a:r>
          </a:p>
        </p:txBody>
      </p:sp>
    </p:spTree>
    <p:extLst>
      <p:ext uri="{BB962C8B-B14F-4D97-AF65-F5344CB8AC3E}">
        <p14:creationId xmlns:p14="http://schemas.microsoft.com/office/powerpoint/2010/main" val="429304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5520" y="188641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Elements to consider when planning your story:</a:t>
            </a:r>
            <a:endParaRPr lang="en-GB" sz="3200" dirty="0"/>
          </a:p>
          <a:p>
            <a:r>
              <a:rPr lang="en-GB" sz="3200" b="1" dirty="0"/>
              <a:t> </a:t>
            </a:r>
            <a:endParaRPr lang="en-GB" sz="3200" dirty="0"/>
          </a:p>
          <a:p>
            <a:pPr lvl="0"/>
            <a:r>
              <a:rPr lang="en-GB" sz="3200" dirty="0"/>
              <a:t>First person or third person narrative?</a:t>
            </a:r>
          </a:p>
          <a:p>
            <a:pPr lvl="0"/>
            <a:r>
              <a:rPr lang="en-GB" sz="3200" dirty="0"/>
              <a:t>Choose one or two main characters </a:t>
            </a:r>
          </a:p>
          <a:p>
            <a:pPr lvl="0"/>
            <a:r>
              <a:rPr lang="en-GB" sz="3200" dirty="0"/>
              <a:t>Choose one setting</a:t>
            </a:r>
          </a:p>
          <a:p>
            <a:pPr lvl="0"/>
            <a:r>
              <a:rPr lang="en-GB" sz="3200" dirty="0"/>
              <a:t>Consider how much time can take place in the story?</a:t>
            </a:r>
          </a:p>
          <a:p>
            <a:pPr lvl="0"/>
            <a:r>
              <a:rPr lang="en-GB" sz="3200" dirty="0"/>
              <a:t>Consider the time sequence? Does your story take place in chronological order?</a:t>
            </a:r>
          </a:p>
          <a:p>
            <a:pPr lvl="0"/>
            <a:r>
              <a:rPr lang="en-GB" sz="3200" dirty="0"/>
              <a:t>Your story </a:t>
            </a:r>
            <a:r>
              <a:rPr lang="en-GB" sz="3200" dirty="0">
                <a:solidFill>
                  <a:srgbClr val="FF0000"/>
                </a:solidFill>
              </a:rPr>
              <a:t>MUST</a:t>
            </a:r>
            <a:r>
              <a:rPr lang="en-GB" sz="3200" dirty="0"/>
              <a:t> be closely related to your title</a:t>
            </a:r>
          </a:p>
          <a:p>
            <a:pPr lvl="0"/>
            <a:r>
              <a:rPr lang="en-GB" sz="3200" dirty="0"/>
              <a:t>Your story </a:t>
            </a:r>
            <a:r>
              <a:rPr lang="en-GB" sz="3200" dirty="0">
                <a:solidFill>
                  <a:srgbClr val="FF0000"/>
                </a:solidFill>
              </a:rPr>
              <a:t>MUST</a:t>
            </a:r>
            <a:r>
              <a:rPr lang="en-GB" sz="3200" dirty="0"/>
              <a:t> be original and interesting</a:t>
            </a:r>
          </a:p>
        </p:txBody>
      </p:sp>
    </p:spTree>
    <p:extLst>
      <p:ext uri="{BB962C8B-B14F-4D97-AF65-F5344CB8AC3E}">
        <p14:creationId xmlns:p14="http://schemas.microsoft.com/office/powerpoint/2010/main" val="272502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7620000" cy="1143000"/>
          </a:xfrm>
        </p:spPr>
        <p:txBody>
          <a:bodyPr/>
          <a:lstStyle/>
          <a:p>
            <a:r>
              <a:rPr lang="en-GB" dirty="0"/>
              <a:t>Planning: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83832" y="3212976"/>
            <a:ext cx="2808312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Planning</a:t>
            </a:r>
          </a:p>
        </p:txBody>
      </p:sp>
      <p:sp>
        <p:nvSpPr>
          <p:cNvPr id="5" name="Oval 4"/>
          <p:cNvSpPr/>
          <p:nvPr/>
        </p:nvSpPr>
        <p:spPr>
          <a:xfrm>
            <a:off x="5591944" y="1424220"/>
            <a:ext cx="2664296" cy="95459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Plot</a:t>
            </a:r>
          </a:p>
        </p:txBody>
      </p:sp>
      <p:sp>
        <p:nvSpPr>
          <p:cNvPr id="9" name="Oval 8"/>
          <p:cNvSpPr/>
          <p:nvPr/>
        </p:nvSpPr>
        <p:spPr>
          <a:xfrm>
            <a:off x="2495600" y="1424221"/>
            <a:ext cx="2664296" cy="1023869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Characters: names and descriptions</a:t>
            </a:r>
          </a:p>
        </p:txBody>
      </p:sp>
      <p:sp>
        <p:nvSpPr>
          <p:cNvPr id="10" name="Oval 9"/>
          <p:cNvSpPr/>
          <p:nvPr/>
        </p:nvSpPr>
        <p:spPr>
          <a:xfrm>
            <a:off x="7536160" y="2378816"/>
            <a:ext cx="2664296" cy="95459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Setting: Time and place</a:t>
            </a:r>
          </a:p>
        </p:txBody>
      </p:sp>
      <p:sp>
        <p:nvSpPr>
          <p:cNvPr id="11" name="Oval 10"/>
          <p:cNvSpPr/>
          <p:nvPr/>
        </p:nvSpPr>
        <p:spPr>
          <a:xfrm>
            <a:off x="6059996" y="5445224"/>
            <a:ext cx="2664296" cy="95459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Dramatic irony?</a:t>
            </a:r>
          </a:p>
        </p:txBody>
      </p:sp>
      <p:sp>
        <p:nvSpPr>
          <p:cNvPr id="12" name="Oval 11"/>
          <p:cNvSpPr/>
          <p:nvPr/>
        </p:nvSpPr>
        <p:spPr>
          <a:xfrm>
            <a:off x="2783632" y="5445224"/>
            <a:ext cx="2664296" cy="95459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3</a:t>
            </a:r>
            <a:r>
              <a:rPr lang="en-GB" sz="2800" baseline="30000" dirty="0">
                <a:solidFill>
                  <a:schemeClr val="tx1"/>
                </a:solidFill>
              </a:rPr>
              <a:t>rd</a:t>
            </a:r>
            <a:r>
              <a:rPr lang="en-GB" sz="2800" dirty="0">
                <a:solidFill>
                  <a:schemeClr val="tx1"/>
                </a:solidFill>
              </a:rPr>
              <a:t> person?</a:t>
            </a:r>
          </a:p>
        </p:txBody>
      </p:sp>
      <p:sp>
        <p:nvSpPr>
          <p:cNvPr id="13" name="Oval 12"/>
          <p:cNvSpPr/>
          <p:nvPr/>
        </p:nvSpPr>
        <p:spPr>
          <a:xfrm>
            <a:off x="1703512" y="4299161"/>
            <a:ext cx="2664296" cy="95459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Sequence of events</a:t>
            </a:r>
          </a:p>
        </p:txBody>
      </p:sp>
      <p:sp>
        <p:nvSpPr>
          <p:cNvPr id="14" name="Oval 13"/>
          <p:cNvSpPr/>
          <p:nvPr/>
        </p:nvSpPr>
        <p:spPr>
          <a:xfrm>
            <a:off x="1703512" y="2881625"/>
            <a:ext cx="2664296" cy="95459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Resolution/ ending</a:t>
            </a:r>
          </a:p>
        </p:txBody>
      </p:sp>
      <p:sp>
        <p:nvSpPr>
          <p:cNvPr id="15" name="Oval 14"/>
          <p:cNvSpPr/>
          <p:nvPr/>
        </p:nvSpPr>
        <p:spPr>
          <a:xfrm>
            <a:off x="7536160" y="3957375"/>
            <a:ext cx="2664296" cy="95459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dialogue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67808" y="2448090"/>
            <a:ext cx="504056" cy="7648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492044" y="2452256"/>
            <a:ext cx="268974" cy="76072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392145" y="3083014"/>
            <a:ext cx="389338" cy="1299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7261272" y="4581128"/>
            <a:ext cx="389338" cy="6536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92044" y="4613812"/>
            <a:ext cx="268974" cy="83141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1"/>
          </p:cNvCxnSpPr>
          <p:nvPr/>
        </p:nvCxnSpPr>
        <p:spPr>
          <a:xfrm flipH="1" flipV="1">
            <a:off x="4115780" y="3702980"/>
            <a:ext cx="468052" cy="19407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425167" y="4646497"/>
            <a:ext cx="389338" cy="1299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058590" y="4613813"/>
            <a:ext cx="389338" cy="89639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99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309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Narrative writing LO: To write a narrative with a dark twist. So that … I can create a narrative that will come alive for a reader.</vt:lpstr>
      <vt:lpstr>Do Now!</vt:lpstr>
      <vt:lpstr>Task: Working in pairs think of a story title and brief plot for the next 4 images.</vt:lpstr>
      <vt:lpstr>PowerPoint Presentation</vt:lpstr>
      <vt:lpstr>PowerPoint Presentation</vt:lpstr>
      <vt:lpstr>PowerPoint Presentation</vt:lpstr>
      <vt:lpstr>Task: Write a short narrative with a dark twist.</vt:lpstr>
      <vt:lpstr>PowerPoint Presentation</vt:lpstr>
      <vt:lpstr>Planning:</vt:lpstr>
      <vt:lpstr>PowerPoint Presentation</vt:lpstr>
      <vt:lpstr>Draft your first paragraph.</vt:lpstr>
      <vt:lpstr>Extension: Carry on with your narrative.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writing LO: To write a narrative with a dark twist. So that … I can create a narrative that will come alive for a reader.</dc:title>
  <dc:creator>D Weatherhead</dc:creator>
  <cp:lastModifiedBy>D Weatherhead</cp:lastModifiedBy>
  <cp:revision>4</cp:revision>
  <dcterms:created xsi:type="dcterms:W3CDTF">2020-11-27T09:03:01Z</dcterms:created>
  <dcterms:modified xsi:type="dcterms:W3CDTF">2020-11-27T09:13:04Z</dcterms:modified>
</cp:coreProperties>
</file>