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9" r:id="rId2"/>
    <p:sldId id="281" r:id="rId3"/>
    <p:sldId id="282" r:id="rId4"/>
    <p:sldId id="280" r:id="rId5"/>
    <p:sldId id="283" r:id="rId6"/>
    <p:sldId id="285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8069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0117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277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612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28579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075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3413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602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88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884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4912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2E04BDC-555B-476D-9E5A-11E9BC5CEEE7}" type="datetimeFigureOut">
              <a:rPr lang="en-GB" smtClean="0"/>
              <a:t>07/10/2020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C30B3AF-0B91-4F0F-8922-36C1B217360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96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9576" y="908720"/>
            <a:ext cx="8208912" cy="2239888"/>
          </a:xfrm>
        </p:spPr>
        <p:txBody>
          <a:bodyPr>
            <a:noAutofit/>
          </a:bodyPr>
          <a:lstStyle/>
          <a:p>
            <a:r>
              <a:rPr lang="en-GB" sz="4800" dirty="0"/>
              <a:t>Boy Tales of Childhood </a:t>
            </a:r>
            <a:r>
              <a:rPr lang="en-GB" sz="3600" dirty="0"/>
              <a:t>by Roald Dahl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3505200"/>
            <a:ext cx="7846640" cy="2300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3200" dirty="0"/>
              <a:t>LO: To use inference and make a prediction.</a:t>
            </a:r>
          </a:p>
          <a:p>
            <a:r>
              <a:rPr lang="en-GB" sz="3200" dirty="0"/>
              <a:t>ST: I can use details from the text to make an informed decision.</a:t>
            </a:r>
          </a:p>
        </p:txBody>
      </p:sp>
    </p:spTree>
    <p:extLst>
      <p:ext uri="{BB962C8B-B14F-4D97-AF65-F5344CB8AC3E}">
        <p14:creationId xmlns:p14="http://schemas.microsoft.com/office/powerpoint/2010/main" val="2573392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Let’s read! Turn to page 35 in your book, we will read up to page 38.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817" y="1628800"/>
            <a:ext cx="3271883" cy="5025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9" y="2132857"/>
            <a:ext cx="2431901" cy="3866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93" y="2080307"/>
            <a:ext cx="2542433" cy="391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0599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3512" y="533400"/>
            <a:ext cx="8856984" cy="990600"/>
          </a:xfrm>
        </p:spPr>
        <p:txBody>
          <a:bodyPr>
            <a:normAutofit fontScale="90000"/>
          </a:bodyPr>
          <a:lstStyle/>
          <a:p>
            <a:r>
              <a:rPr lang="en-GB" dirty="0"/>
              <a:t>Task 1: List five things the four friends would hide. Remember to write in full sentences!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1600200"/>
            <a:ext cx="8640960" cy="48768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GB" sz="2800" dirty="0"/>
              <a:t>My four friends and I had come across a loose floor-board at the back of the classroom, and when we prised it up with the blade of a pocket-knife, we discovered a big hollow space underneath. This, we decided, would be our secret hiding place for sweets and other small treasures such as conkers and monkey-nuts and birds’ eggs. Every afternoon, when the last lesson was over, the five of us would wait until the classroom had emptied, then we would lift up the floor-board and examine our secret hoard, perhaps adding to it or taking something away.</a:t>
            </a:r>
          </a:p>
        </p:txBody>
      </p:sp>
    </p:spTree>
    <p:extLst>
      <p:ext uri="{BB962C8B-B14F-4D97-AF65-F5344CB8AC3E}">
        <p14:creationId xmlns:p14="http://schemas.microsoft.com/office/powerpoint/2010/main" val="1838893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1311424"/>
          </a:xfrm>
        </p:spPr>
        <p:txBody>
          <a:bodyPr>
            <a:normAutofit/>
          </a:bodyPr>
          <a:lstStyle/>
          <a:p>
            <a:r>
              <a:rPr lang="en-GB" dirty="0"/>
              <a:t>Task: Summarise the events of this chapter in no more than 25 words!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916832"/>
            <a:ext cx="8229600" cy="456016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5400" dirty="0"/>
              <a:t>NOW: Make a prediction - What do you think will happen next?</a:t>
            </a:r>
          </a:p>
          <a:p>
            <a:r>
              <a:rPr lang="en-GB" sz="5400" dirty="0"/>
              <a:t>Write your prediction in full sentences.</a:t>
            </a:r>
          </a:p>
        </p:txBody>
      </p:sp>
    </p:spTree>
    <p:extLst>
      <p:ext uri="{BB962C8B-B14F-4D97-AF65-F5344CB8AC3E}">
        <p14:creationId xmlns:p14="http://schemas.microsoft.com/office/powerpoint/2010/main" val="3859562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Let’s read! Turn to page 39 in your book, we will read up to page 49.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9817" y="1628800"/>
            <a:ext cx="3271883" cy="5025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529" y="2132857"/>
            <a:ext cx="2431901" cy="3866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4193" y="2080307"/>
            <a:ext cx="2542433" cy="3918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6226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8229600" cy="2679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dirty="0"/>
              <a:t>Extension task: look at page 48, find 3 quotes that show how nasty Mrs Pratchett is to the boys. List them in your books. Can you pick out a specific technique used by Roald Dahl?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573016"/>
            <a:ext cx="8229600" cy="290398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000" dirty="0"/>
              <a:t>Write one paragraph answering the question: </a:t>
            </a:r>
            <a:r>
              <a:rPr lang="en-GB" sz="4000" i="1" dirty="0"/>
              <a:t>How does Roald Dahl make Mrs Pratchett so nasty at the end of the chapter?</a:t>
            </a:r>
          </a:p>
        </p:txBody>
      </p:sp>
    </p:spTree>
    <p:extLst>
      <p:ext uri="{BB962C8B-B14F-4D97-AF65-F5344CB8AC3E}">
        <p14:creationId xmlns:p14="http://schemas.microsoft.com/office/powerpoint/2010/main" val="19714309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298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Arial</vt:lpstr>
      <vt:lpstr>Clarity</vt:lpstr>
      <vt:lpstr>Boy Tales of Childhood by Roald Dahl</vt:lpstr>
      <vt:lpstr>Let’s read! Turn to page 35 in your book, we will read up to page 38.</vt:lpstr>
      <vt:lpstr>Task 1: List five things the four friends would hide. Remember to write in full sentences!</vt:lpstr>
      <vt:lpstr>Task: Summarise the events of this chapter in no more than 25 words!</vt:lpstr>
      <vt:lpstr>Let’s read! Turn to page 39 in your book, we will read up to page 49.</vt:lpstr>
      <vt:lpstr>Extension task: look at page 48, find 3 quotes that show how nasty Mrs Pratchett is to the boys. List them in your books. Can you pick out a specific technique used by Roald Dahl?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Boy Tales of Childhood by Roald Dahl</dc:title>
  <dc:creator>D Weatherhead</dc:creator>
  <cp:lastModifiedBy>D Weatherhead</cp:lastModifiedBy>
  <cp:revision>1</cp:revision>
  <dcterms:created xsi:type="dcterms:W3CDTF">2020-10-07T13:41:50Z</dcterms:created>
  <dcterms:modified xsi:type="dcterms:W3CDTF">2020-10-07T13:43:33Z</dcterms:modified>
</cp:coreProperties>
</file>