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9" r:id="rId3"/>
    <p:sldId id="260" r:id="rId4"/>
    <p:sldId id="265" r:id="rId5"/>
    <p:sldId id="261" r:id="rId6"/>
    <p:sldId id="262" r:id="rId7"/>
    <p:sldId id="263" r:id="rId8"/>
    <p:sldId id="264" r:id="rId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Helvetica"/>
      </a:defRPr>
    </a:lvl1pPr>
    <a:lvl2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Helvetica"/>
      </a:defRPr>
    </a:lvl2pPr>
    <a:lvl3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Helvetica"/>
      </a:defRPr>
    </a:lvl3pPr>
    <a:lvl4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Helvetica"/>
      </a:defRPr>
    </a:lvl4pPr>
    <a:lvl5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Helvetica"/>
      </a:defRPr>
    </a:lvl5pPr>
    <a:lvl6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Helvetica"/>
      </a:defRPr>
    </a:lvl6pPr>
    <a:lvl7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Helvetica"/>
      </a:defRPr>
    </a:lvl7pPr>
    <a:lvl8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Helvetica"/>
      </a:defRPr>
    </a:lvl8pPr>
    <a:lvl9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xmlns="">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Col>
    <a:lastRow>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lastRow>
    <a:firstRow>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9FE1FF"/>
              </a:solidFill>
              <a:prstDash val="solid"/>
              <a:round/>
            </a:ln>
          </a:left>
          <a:right>
            <a:ln w="12700" cap="flat">
              <a:solidFill>
                <a:srgbClr val="9FE1FF"/>
              </a:solidFill>
              <a:prstDash val="solid"/>
              <a:round/>
            </a:ln>
          </a:right>
          <a:top>
            <a:ln w="12700" cap="flat">
              <a:solidFill>
                <a:srgbClr val="9FE1FF"/>
              </a:solidFill>
              <a:prstDash val="solid"/>
              <a:round/>
            </a:ln>
          </a:top>
          <a:bottom>
            <a:ln w="12700" cap="flat">
              <a:solidFill>
                <a:srgbClr val="9FE1FF"/>
              </a:solidFill>
              <a:prstDash val="solid"/>
              <a:round/>
            </a:ln>
          </a:bottom>
          <a:insideH>
            <a:ln w="12700" cap="flat">
              <a:solidFill>
                <a:srgbClr val="9FE1FF"/>
              </a:solidFill>
              <a:prstDash val="solid"/>
              <a:round/>
            </a:ln>
          </a:insideH>
          <a:insideV>
            <a:ln w="12700" cap="flat">
              <a:solidFill>
                <a:srgbClr val="9FE1FF"/>
              </a:solidFill>
              <a:prstDash val="solid"/>
              <a:round/>
            </a:ln>
          </a:insideV>
        </a:tcBdr>
        <a:fill>
          <a:solidFill>
            <a:srgbClr val="CAD2E8"/>
          </a:solidFill>
        </a:fill>
      </a:tcStyle>
    </a:wholeTbl>
    <a:band2H>
      <a:tcTxStyle/>
      <a:tcStyle>
        <a:tcBdr/>
        <a:fill>
          <a:solidFill>
            <a:srgbClr val="E6EAF4"/>
          </a:solidFill>
        </a:fill>
      </a:tcStyle>
    </a:band2H>
    <a:firstCol>
      <a:tcTxStyle b="on" i="off">
        <a:fontRef idx="minor">
          <a:srgbClr val="9FE1FF"/>
        </a:fontRef>
        <a:srgbClr val="9FE1FF"/>
      </a:tcTxStyle>
      <a:tcStyle>
        <a:tcBdr>
          <a:left>
            <a:ln w="12700" cap="flat">
              <a:solidFill>
                <a:srgbClr val="9FE1FF"/>
              </a:solidFill>
              <a:prstDash val="solid"/>
              <a:round/>
            </a:ln>
          </a:left>
          <a:right>
            <a:ln w="12700" cap="flat">
              <a:solidFill>
                <a:srgbClr val="9FE1FF"/>
              </a:solidFill>
              <a:prstDash val="solid"/>
              <a:round/>
            </a:ln>
          </a:right>
          <a:top>
            <a:ln w="12700" cap="flat">
              <a:solidFill>
                <a:srgbClr val="9FE1FF"/>
              </a:solidFill>
              <a:prstDash val="solid"/>
              <a:round/>
            </a:ln>
          </a:top>
          <a:bottom>
            <a:ln w="12700" cap="flat">
              <a:solidFill>
                <a:srgbClr val="9FE1FF"/>
              </a:solidFill>
              <a:prstDash val="solid"/>
              <a:round/>
            </a:ln>
          </a:bottom>
          <a:insideH>
            <a:ln w="12700" cap="flat">
              <a:solidFill>
                <a:srgbClr val="9FE1FF"/>
              </a:solidFill>
              <a:prstDash val="solid"/>
              <a:round/>
            </a:ln>
          </a:insideH>
          <a:insideV>
            <a:ln w="12700" cap="flat">
              <a:solidFill>
                <a:srgbClr val="9FE1FF"/>
              </a:solidFill>
              <a:prstDash val="solid"/>
              <a:round/>
            </a:ln>
          </a:insideV>
        </a:tcBdr>
        <a:fill>
          <a:solidFill>
            <a:schemeClr val="accent1"/>
          </a:solidFill>
        </a:fill>
      </a:tcStyle>
    </a:firstCol>
    <a:lastRow>
      <a:tcTxStyle b="on" i="off">
        <a:fontRef idx="minor">
          <a:srgbClr val="9FE1FF"/>
        </a:fontRef>
        <a:srgbClr val="9FE1FF"/>
      </a:tcTxStyle>
      <a:tcStyle>
        <a:tcBdr>
          <a:left>
            <a:ln w="12700" cap="flat">
              <a:solidFill>
                <a:srgbClr val="9FE1FF"/>
              </a:solidFill>
              <a:prstDash val="solid"/>
              <a:round/>
            </a:ln>
          </a:left>
          <a:right>
            <a:ln w="12700" cap="flat">
              <a:solidFill>
                <a:srgbClr val="9FE1FF"/>
              </a:solidFill>
              <a:prstDash val="solid"/>
              <a:round/>
            </a:ln>
          </a:right>
          <a:top>
            <a:ln w="38100" cap="flat">
              <a:solidFill>
                <a:srgbClr val="9FE1FF"/>
              </a:solidFill>
              <a:prstDash val="solid"/>
              <a:round/>
            </a:ln>
          </a:top>
          <a:bottom>
            <a:ln w="12700" cap="flat">
              <a:solidFill>
                <a:srgbClr val="9FE1FF"/>
              </a:solidFill>
              <a:prstDash val="solid"/>
              <a:round/>
            </a:ln>
          </a:bottom>
          <a:insideH>
            <a:ln w="12700" cap="flat">
              <a:solidFill>
                <a:srgbClr val="9FE1FF"/>
              </a:solidFill>
              <a:prstDash val="solid"/>
              <a:round/>
            </a:ln>
          </a:insideH>
          <a:insideV>
            <a:ln w="12700" cap="flat">
              <a:solidFill>
                <a:srgbClr val="9FE1FF"/>
              </a:solidFill>
              <a:prstDash val="solid"/>
              <a:round/>
            </a:ln>
          </a:insideV>
        </a:tcBdr>
        <a:fill>
          <a:solidFill>
            <a:schemeClr val="accent1"/>
          </a:solidFill>
        </a:fill>
      </a:tcStyle>
    </a:lastRow>
    <a:firstRow>
      <a:tcTxStyle b="on" i="off">
        <a:fontRef idx="minor">
          <a:srgbClr val="9FE1FF"/>
        </a:fontRef>
        <a:srgbClr val="9FE1FF"/>
      </a:tcTxStyle>
      <a:tcStyle>
        <a:tcBdr>
          <a:left>
            <a:ln w="12700" cap="flat">
              <a:solidFill>
                <a:srgbClr val="9FE1FF"/>
              </a:solidFill>
              <a:prstDash val="solid"/>
              <a:round/>
            </a:ln>
          </a:left>
          <a:right>
            <a:ln w="12700" cap="flat">
              <a:solidFill>
                <a:srgbClr val="9FE1FF"/>
              </a:solidFill>
              <a:prstDash val="solid"/>
              <a:round/>
            </a:ln>
          </a:right>
          <a:top>
            <a:ln w="12700" cap="flat">
              <a:solidFill>
                <a:srgbClr val="9FE1FF"/>
              </a:solidFill>
              <a:prstDash val="solid"/>
              <a:round/>
            </a:ln>
          </a:top>
          <a:bottom>
            <a:ln w="38100" cap="flat">
              <a:solidFill>
                <a:srgbClr val="9FE1FF"/>
              </a:solidFill>
              <a:prstDash val="solid"/>
              <a:round/>
            </a:ln>
          </a:bottom>
          <a:insideH>
            <a:ln w="12700" cap="flat">
              <a:solidFill>
                <a:srgbClr val="9FE1FF"/>
              </a:solidFill>
              <a:prstDash val="solid"/>
              <a:round/>
            </a:ln>
          </a:insideH>
          <a:insideV>
            <a:ln w="12700" cap="flat">
              <a:solidFill>
                <a:srgbClr val="9FE1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9FE1FF"/>
              </a:solidFill>
              <a:prstDash val="solid"/>
              <a:round/>
            </a:ln>
          </a:left>
          <a:right>
            <a:ln w="12700" cap="flat">
              <a:solidFill>
                <a:srgbClr val="9FE1FF"/>
              </a:solidFill>
              <a:prstDash val="solid"/>
              <a:round/>
            </a:ln>
          </a:right>
          <a:top>
            <a:ln w="12700" cap="flat">
              <a:solidFill>
                <a:srgbClr val="9FE1FF"/>
              </a:solidFill>
              <a:prstDash val="solid"/>
              <a:round/>
            </a:ln>
          </a:top>
          <a:bottom>
            <a:ln w="12700" cap="flat">
              <a:solidFill>
                <a:srgbClr val="9FE1FF"/>
              </a:solidFill>
              <a:prstDash val="solid"/>
              <a:round/>
            </a:ln>
          </a:bottom>
          <a:insideH>
            <a:ln w="12700" cap="flat">
              <a:solidFill>
                <a:srgbClr val="9FE1FF"/>
              </a:solidFill>
              <a:prstDash val="solid"/>
              <a:round/>
            </a:ln>
          </a:insideH>
          <a:insideV>
            <a:ln w="12700" cap="flat">
              <a:solidFill>
                <a:srgbClr val="9FE1FF"/>
              </a:solidFill>
              <a:prstDash val="solid"/>
              <a:round/>
            </a:ln>
          </a:insideV>
        </a:tcBdr>
        <a:fill>
          <a:solidFill>
            <a:srgbClr val="F2E7CB"/>
          </a:solidFill>
        </a:fill>
      </a:tcStyle>
    </a:wholeTbl>
    <a:band2H>
      <a:tcTxStyle/>
      <a:tcStyle>
        <a:tcBdr/>
        <a:fill>
          <a:solidFill>
            <a:srgbClr val="F8F4E7"/>
          </a:solidFill>
        </a:fill>
      </a:tcStyle>
    </a:band2H>
    <a:firstCol>
      <a:tcTxStyle b="on" i="off">
        <a:fontRef idx="minor">
          <a:srgbClr val="9FE1FF"/>
        </a:fontRef>
        <a:srgbClr val="9FE1FF"/>
      </a:tcTxStyle>
      <a:tcStyle>
        <a:tcBdr>
          <a:left>
            <a:ln w="12700" cap="flat">
              <a:solidFill>
                <a:srgbClr val="9FE1FF"/>
              </a:solidFill>
              <a:prstDash val="solid"/>
              <a:round/>
            </a:ln>
          </a:left>
          <a:right>
            <a:ln w="12700" cap="flat">
              <a:solidFill>
                <a:srgbClr val="9FE1FF"/>
              </a:solidFill>
              <a:prstDash val="solid"/>
              <a:round/>
            </a:ln>
          </a:right>
          <a:top>
            <a:ln w="12700" cap="flat">
              <a:solidFill>
                <a:srgbClr val="9FE1FF"/>
              </a:solidFill>
              <a:prstDash val="solid"/>
              <a:round/>
            </a:ln>
          </a:top>
          <a:bottom>
            <a:ln w="12700" cap="flat">
              <a:solidFill>
                <a:srgbClr val="9FE1FF"/>
              </a:solidFill>
              <a:prstDash val="solid"/>
              <a:round/>
            </a:ln>
          </a:bottom>
          <a:insideH>
            <a:ln w="12700" cap="flat">
              <a:solidFill>
                <a:srgbClr val="9FE1FF"/>
              </a:solidFill>
              <a:prstDash val="solid"/>
              <a:round/>
            </a:ln>
          </a:insideH>
          <a:insideV>
            <a:ln w="12700" cap="flat">
              <a:solidFill>
                <a:srgbClr val="9FE1FF"/>
              </a:solidFill>
              <a:prstDash val="solid"/>
              <a:round/>
            </a:ln>
          </a:insideV>
        </a:tcBdr>
        <a:fill>
          <a:solidFill>
            <a:schemeClr val="accent3"/>
          </a:solidFill>
        </a:fill>
      </a:tcStyle>
    </a:firstCol>
    <a:lastRow>
      <a:tcTxStyle b="on" i="off">
        <a:fontRef idx="minor">
          <a:srgbClr val="9FE1FF"/>
        </a:fontRef>
        <a:srgbClr val="9FE1FF"/>
      </a:tcTxStyle>
      <a:tcStyle>
        <a:tcBdr>
          <a:left>
            <a:ln w="12700" cap="flat">
              <a:solidFill>
                <a:srgbClr val="9FE1FF"/>
              </a:solidFill>
              <a:prstDash val="solid"/>
              <a:round/>
            </a:ln>
          </a:left>
          <a:right>
            <a:ln w="12700" cap="flat">
              <a:solidFill>
                <a:srgbClr val="9FE1FF"/>
              </a:solidFill>
              <a:prstDash val="solid"/>
              <a:round/>
            </a:ln>
          </a:right>
          <a:top>
            <a:ln w="38100" cap="flat">
              <a:solidFill>
                <a:srgbClr val="9FE1FF"/>
              </a:solidFill>
              <a:prstDash val="solid"/>
              <a:round/>
            </a:ln>
          </a:top>
          <a:bottom>
            <a:ln w="12700" cap="flat">
              <a:solidFill>
                <a:srgbClr val="9FE1FF"/>
              </a:solidFill>
              <a:prstDash val="solid"/>
              <a:round/>
            </a:ln>
          </a:bottom>
          <a:insideH>
            <a:ln w="12700" cap="flat">
              <a:solidFill>
                <a:srgbClr val="9FE1FF"/>
              </a:solidFill>
              <a:prstDash val="solid"/>
              <a:round/>
            </a:ln>
          </a:insideH>
          <a:insideV>
            <a:ln w="12700" cap="flat">
              <a:solidFill>
                <a:srgbClr val="9FE1FF"/>
              </a:solidFill>
              <a:prstDash val="solid"/>
              <a:round/>
            </a:ln>
          </a:insideV>
        </a:tcBdr>
        <a:fill>
          <a:solidFill>
            <a:schemeClr val="accent3"/>
          </a:solidFill>
        </a:fill>
      </a:tcStyle>
    </a:lastRow>
    <a:firstRow>
      <a:tcTxStyle b="on" i="off">
        <a:fontRef idx="minor">
          <a:srgbClr val="9FE1FF"/>
        </a:fontRef>
        <a:srgbClr val="9FE1FF"/>
      </a:tcTxStyle>
      <a:tcStyle>
        <a:tcBdr>
          <a:left>
            <a:ln w="12700" cap="flat">
              <a:solidFill>
                <a:srgbClr val="9FE1FF"/>
              </a:solidFill>
              <a:prstDash val="solid"/>
              <a:round/>
            </a:ln>
          </a:left>
          <a:right>
            <a:ln w="12700" cap="flat">
              <a:solidFill>
                <a:srgbClr val="9FE1FF"/>
              </a:solidFill>
              <a:prstDash val="solid"/>
              <a:round/>
            </a:ln>
          </a:right>
          <a:top>
            <a:ln w="12700" cap="flat">
              <a:solidFill>
                <a:srgbClr val="9FE1FF"/>
              </a:solidFill>
              <a:prstDash val="solid"/>
              <a:round/>
            </a:ln>
          </a:top>
          <a:bottom>
            <a:ln w="38100" cap="flat">
              <a:solidFill>
                <a:srgbClr val="9FE1FF"/>
              </a:solidFill>
              <a:prstDash val="solid"/>
              <a:round/>
            </a:ln>
          </a:bottom>
          <a:insideH>
            <a:ln w="12700" cap="flat">
              <a:solidFill>
                <a:srgbClr val="9FE1FF"/>
              </a:solidFill>
              <a:prstDash val="solid"/>
              <a:round/>
            </a:ln>
          </a:insideH>
          <a:insideV>
            <a:ln w="12700" cap="flat">
              <a:solidFill>
                <a:srgbClr val="9FE1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9FE1FF"/>
              </a:solidFill>
              <a:prstDash val="solid"/>
              <a:round/>
            </a:ln>
          </a:left>
          <a:right>
            <a:ln w="12700" cap="flat">
              <a:solidFill>
                <a:srgbClr val="9FE1FF"/>
              </a:solidFill>
              <a:prstDash val="solid"/>
              <a:round/>
            </a:ln>
          </a:right>
          <a:top>
            <a:ln w="12700" cap="flat">
              <a:solidFill>
                <a:srgbClr val="9FE1FF"/>
              </a:solidFill>
              <a:prstDash val="solid"/>
              <a:round/>
            </a:ln>
          </a:top>
          <a:bottom>
            <a:ln w="12700" cap="flat">
              <a:solidFill>
                <a:srgbClr val="9FE1FF"/>
              </a:solidFill>
              <a:prstDash val="solid"/>
              <a:round/>
            </a:ln>
          </a:bottom>
          <a:insideH>
            <a:ln w="12700" cap="flat">
              <a:solidFill>
                <a:srgbClr val="9FE1FF"/>
              </a:solidFill>
              <a:prstDash val="solid"/>
              <a:round/>
            </a:ln>
          </a:insideH>
          <a:insideV>
            <a:ln w="12700" cap="flat">
              <a:solidFill>
                <a:srgbClr val="9FE1FF"/>
              </a:solidFill>
              <a:prstDash val="solid"/>
              <a:round/>
            </a:ln>
          </a:insideV>
        </a:tcBdr>
        <a:fill>
          <a:solidFill>
            <a:srgbClr val="D5CDDE"/>
          </a:solidFill>
        </a:fill>
      </a:tcStyle>
    </a:wholeTbl>
    <a:band2H>
      <a:tcTxStyle/>
      <a:tcStyle>
        <a:tcBdr/>
        <a:fill>
          <a:solidFill>
            <a:srgbClr val="EBE8EF"/>
          </a:solidFill>
        </a:fill>
      </a:tcStyle>
    </a:band2H>
    <a:firstCol>
      <a:tcTxStyle b="on" i="off">
        <a:fontRef idx="minor">
          <a:srgbClr val="9FE1FF"/>
        </a:fontRef>
        <a:srgbClr val="9FE1FF"/>
      </a:tcTxStyle>
      <a:tcStyle>
        <a:tcBdr>
          <a:left>
            <a:ln w="12700" cap="flat">
              <a:solidFill>
                <a:srgbClr val="9FE1FF"/>
              </a:solidFill>
              <a:prstDash val="solid"/>
              <a:round/>
            </a:ln>
          </a:left>
          <a:right>
            <a:ln w="12700" cap="flat">
              <a:solidFill>
                <a:srgbClr val="9FE1FF"/>
              </a:solidFill>
              <a:prstDash val="solid"/>
              <a:round/>
            </a:ln>
          </a:right>
          <a:top>
            <a:ln w="12700" cap="flat">
              <a:solidFill>
                <a:srgbClr val="9FE1FF"/>
              </a:solidFill>
              <a:prstDash val="solid"/>
              <a:round/>
            </a:ln>
          </a:top>
          <a:bottom>
            <a:ln w="12700" cap="flat">
              <a:solidFill>
                <a:srgbClr val="9FE1FF"/>
              </a:solidFill>
              <a:prstDash val="solid"/>
              <a:round/>
            </a:ln>
          </a:bottom>
          <a:insideH>
            <a:ln w="12700" cap="flat">
              <a:solidFill>
                <a:srgbClr val="9FE1FF"/>
              </a:solidFill>
              <a:prstDash val="solid"/>
              <a:round/>
            </a:ln>
          </a:insideH>
          <a:insideV>
            <a:ln w="12700" cap="flat">
              <a:solidFill>
                <a:srgbClr val="9FE1FF"/>
              </a:solidFill>
              <a:prstDash val="solid"/>
              <a:round/>
            </a:ln>
          </a:insideV>
        </a:tcBdr>
        <a:fill>
          <a:solidFill>
            <a:schemeClr val="accent6"/>
          </a:solidFill>
        </a:fill>
      </a:tcStyle>
    </a:firstCol>
    <a:lastRow>
      <a:tcTxStyle b="on" i="off">
        <a:fontRef idx="minor">
          <a:srgbClr val="9FE1FF"/>
        </a:fontRef>
        <a:srgbClr val="9FE1FF"/>
      </a:tcTxStyle>
      <a:tcStyle>
        <a:tcBdr>
          <a:left>
            <a:ln w="12700" cap="flat">
              <a:solidFill>
                <a:srgbClr val="9FE1FF"/>
              </a:solidFill>
              <a:prstDash val="solid"/>
              <a:round/>
            </a:ln>
          </a:left>
          <a:right>
            <a:ln w="12700" cap="flat">
              <a:solidFill>
                <a:srgbClr val="9FE1FF"/>
              </a:solidFill>
              <a:prstDash val="solid"/>
              <a:round/>
            </a:ln>
          </a:right>
          <a:top>
            <a:ln w="38100" cap="flat">
              <a:solidFill>
                <a:srgbClr val="9FE1FF"/>
              </a:solidFill>
              <a:prstDash val="solid"/>
              <a:round/>
            </a:ln>
          </a:top>
          <a:bottom>
            <a:ln w="12700" cap="flat">
              <a:solidFill>
                <a:srgbClr val="9FE1FF"/>
              </a:solidFill>
              <a:prstDash val="solid"/>
              <a:round/>
            </a:ln>
          </a:bottom>
          <a:insideH>
            <a:ln w="12700" cap="flat">
              <a:solidFill>
                <a:srgbClr val="9FE1FF"/>
              </a:solidFill>
              <a:prstDash val="solid"/>
              <a:round/>
            </a:ln>
          </a:insideH>
          <a:insideV>
            <a:ln w="12700" cap="flat">
              <a:solidFill>
                <a:srgbClr val="9FE1FF"/>
              </a:solidFill>
              <a:prstDash val="solid"/>
              <a:round/>
            </a:ln>
          </a:insideV>
        </a:tcBdr>
        <a:fill>
          <a:solidFill>
            <a:schemeClr val="accent6"/>
          </a:solidFill>
        </a:fill>
      </a:tcStyle>
    </a:lastRow>
    <a:firstRow>
      <a:tcTxStyle b="on" i="off">
        <a:fontRef idx="minor">
          <a:srgbClr val="9FE1FF"/>
        </a:fontRef>
        <a:srgbClr val="9FE1FF"/>
      </a:tcTxStyle>
      <a:tcStyle>
        <a:tcBdr>
          <a:left>
            <a:ln w="12700" cap="flat">
              <a:solidFill>
                <a:srgbClr val="9FE1FF"/>
              </a:solidFill>
              <a:prstDash val="solid"/>
              <a:round/>
            </a:ln>
          </a:left>
          <a:right>
            <a:ln w="12700" cap="flat">
              <a:solidFill>
                <a:srgbClr val="9FE1FF"/>
              </a:solidFill>
              <a:prstDash val="solid"/>
              <a:round/>
            </a:ln>
          </a:right>
          <a:top>
            <a:ln w="12700" cap="flat">
              <a:solidFill>
                <a:srgbClr val="9FE1FF"/>
              </a:solidFill>
              <a:prstDash val="solid"/>
              <a:round/>
            </a:ln>
          </a:top>
          <a:bottom>
            <a:ln w="38100" cap="flat">
              <a:solidFill>
                <a:srgbClr val="9FE1FF"/>
              </a:solidFill>
              <a:prstDash val="solid"/>
              <a:round/>
            </a:ln>
          </a:bottom>
          <a:insideH>
            <a:ln w="12700" cap="flat">
              <a:solidFill>
                <a:srgbClr val="9FE1FF"/>
              </a:solidFill>
              <a:prstDash val="solid"/>
              <a:round/>
            </a:ln>
          </a:insideH>
          <a:insideV>
            <a:ln w="12700" cap="flat">
              <a:solidFill>
                <a:srgbClr val="9FE1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9FE1FF"/>
          </a:solidFill>
        </a:fill>
      </a:tcStyle>
    </a:band2H>
    <a:firstCol>
      <a:tcTxStyle b="on" i="off">
        <a:fontRef idx="minor">
          <a:srgbClr val="9FE1FF"/>
        </a:fontRef>
        <a:srgbClr val="9FE1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9FE1FF"/>
          </a:solidFill>
        </a:fill>
      </a:tcStyle>
    </a:lastRow>
    <a:firstRow>
      <a:tcTxStyle b="on" i="off">
        <a:fontRef idx="minor">
          <a:srgbClr val="9FE1FF"/>
        </a:fontRef>
        <a:srgbClr val="9FE1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9FE1FF"/>
              </a:solidFill>
              <a:prstDash val="solid"/>
              <a:round/>
            </a:ln>
          </a:left>
          <a:right>
            <a:ln w="12700" cap="flat">
              <a:solidFill>
                <a:srgbClr val="9FE1FF"/>
              </a:solidFill>
              <a:prstDash val="solid"/>
              <a:round/>
            </a:ln>
          </a:right>
          <a:top>
            <a:ln w="12700" cap="flat">
              <a:solidFill>
                <a:srgbClr val="9FE1FF"/>
              </a:solidFill>
              <a:prstDash val="solid"/>
              <a:round/>
            </a:ln>
          </a:top>
          <a:bottom>
            <a:ln w="12700" cap="flat">
              <a:solidFill>
                <a:srgbClr val="9FE1FF"/>
              </a:solidFill>
              <a:prstDash val="solid"/>
              <a:round/>
            </a:ln>
          </a:bottom>
          <a:insideH>
            <a:ln w="12700" cap="flat">
              <a:solidFill>
                <a:srgbClr val="9FE1FF"/>
              </a:solidFill>
              <a:prstDash val="solid"/>
              <a:round/>
            </a:ln>
          </a:insideH>
          <a:insideV>
            <a:ln w="12700" cap="flat">
              <a:solidFill>
                <a:srgbClr val="9FE1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9FE1FF"/>
        </a:fontRef>
        <a:srgbClr val="9FE1FF"/>
      </a:tcTxStyle>
      <a:tcStyle>
        <a:tcBdr>
          <a:left>
            <a:ln w="12700" cap="flat">
              <a:solidFill>
                <a:srgbClr val="9FE1FF"/>
              </a:solidFill>
              <a:prstDash val="solid"/>
              <a:round/>
            </a:ln>
          </a:left>
          <a:right>
            <a:ln w="12700" cap="flat">
              <a:solidFill>
                <a:srgbClr val="9FE1FF"/>
              </a:solidFill>
              <a:prstDash val="solid"/>
              <a:round/>
            </a:ln>
          </a:right>
          <a:top>
            <a:ln w="12700" cap="flat">
              <a:solidFill>
                <a:srgbClr val="9FE1FF"/>
              </a:solidFill>
              <a:prstDash val="solid"/>
              <a:round/>
            </a:ln>
          </a:top>
          <a:bottom>
            <a:ln w="12700" cap="flat">
              <a:solidFill>
                <a:srgbClr val="9FE1FF"/>
              </a:solidFill>
              <a:prstDash val="solid"/>
              <a:round/>
            </a:ln>
          </a:bottom>
          <a:insideH>
            <a:ln w="12700" cap="flat">
              <a:solidFill>
                <a:srgbClr val="9FE1FF"/>
              </a:solidFill>
              <a:prstDash val="solid"/>
              <a:round/>
            </a:ln>
          </a:insideH>
          <a:insideV>
            <a:ln w="12700" cap="flat">
              <a:solidFill>
                <a:srgbClr val="9FE1FF"/>
              </a:solidFill>
              <a:prstDash val="solid"/>
              <a:round/>
            </a:ln>
          </a:insideV>
        </a:tcBdr>
        <a:fill>
          <a:solidFill>
            <a:srgbClr val="000000"/>
          </a:solidFill>
        </a:fill>
      </a:tcStyle>
    </a:firstCol>
    <a:lastRow>
      <a:tcTxStyle b="on" i="off">
        <a:fontRef idx="minor">
          <a:srgbClr val="9FE1FF"/>
        </a:fontRef>
        <a:srgbClr val="9FE1FF"/>
      </a:tcTxStyle>
      <a:tcStyle>
        <a:tcBdr>
          <a:left>
            <a:ln w="12700" cap="flat">
              <a:solidFill>
                <a:srgbClr val="9FE1FF"/>
              </a:solidFill>
              <a:prstDash val="solid"/>
              <a:round/>
            </a:ln>
          </a:left>
          <a:right>
            <a:ln w="12700" cap="flat">
              <a:solidFill>
                <a:srgbClr val="9FE1FF"/>
              </a:solidFill>
              <a:prstDash val="solid"/>
              <a:round/>
            </a:ln>
          </a:right>
          <a:top>
            <a:ln w="38100" cap="flat">
              <a:solidFill>
                <a:srgbClr val="9FE1FF"/>
              </a:solidFill>
              <a:prstDash val="solid"/>
              <a:round/>
            </a:ln>
          </a:top>
          <a:bottom>
            <a:ln w="12700" cap="flat">
              <a:solidFill>
                <a:srgbClr val="9FE1FF"/>
              </a:solidFill>
              <a:prstDash val="solid"/>
              <a:round/>
            </a:ln>
          </a:bottom>
          <a:insideH>
            <a:ln w="12700" cap="flat">
              <a:solidFill>
                <a:srgbClr val="9FE1FF"/>
              </a:solidFill>
              <a:prstDash val="solid"/>
              <a:round/>
            </a:ln>
          </a:insideH>
          <a:insideV>
            <a:ln w="12700" cap="flat">
              <a:solidFill>
                <a:srgbClr val="9FE1FF"/>
              </a:solidFill>
              <a:prstDash val="solid"/>
              <a:round/>
            </a:ln>
          </a:insideV>
        </a:tcBdr>
        <a:fill>
          <a:solidFill>
            <a:srgbClr val="000000"/>
          </a:solidFill>
        </a:fill>
      </a:tcStyle>
    </a:lastRow>
    <a:firstRow>
      <a:tcTxStyle b="on" i="off">
        <a:fontRef idx="minor">
          <a:srgbClr val="9FE1FF"/>
        </a:fontRef>
        <a:srgbClr val="9FE1FF"/>
      </a:tcTxStyle>
      <a:tcStyle>
        <a:tcBdr>
          <a:left>
            <a:ln w="12700" cap="flat">
              <a:solidFill>
                <a:srgbClr val="9FE1FF"/>
              </a:solidFill>
              <a:prstDash val="solid"/>
              <a:round/>
            </a:ln>
          </a:left>
          <a:right>
            <a:ln w="12700" cap="flat">
              <a:solidFill>
                <a:srgbClr val="9FE1FF"/>
              </a:solidFill>
              <a:prstDash val="solid"/>
              <a:round/>
            </a:ln>
          </a:right>
          <a:top>
            <a:ln w="12700" cap="flat">
              <a:solidFill>
                <a:srgbClr val="9FE1FF"/>
              </a:solidFill>
              <a:prstDash val="solid"/>
              <a:round/>
            </a:ln>
          </a:top>
          <a:bottom>
            <a:ln w="38100" cap="flat">
              <a:solidFill>
                <a:srgbClr val="9FE1FF"/>
              </a:solidFill>
              <a:prstDash val="solid"/>
              <a:round/>
            </a:ln>
          </a:bottom>
          <a:insideH>
            <a:ln w="12700" cap="flat">
              <a:solidFill>
                <a:srgbClr val="9FE1FF"/>
              </a:solidFill>
              <a:prstDash val="solid"/>
              <a:round/>
            </a:ln>
          </a:insideH>
          <a:insideV>
            <a:ln w="12700" cap="flat">
              <a:solidFill>
                <a:srgbClr val="9FE1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038" y="-84"/>
      </p:cViewPr>
      <p:guideLst>
        <p:guide orient="horz" pos="3072"/>
        <p:guide pos="4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3" name="Shape 173"/>
          <p:cNvSpPr>
            <a:spLocks noGrp="1" noRot="1" noChangeAspect="1"/>
          </p:cNvSpPr>
          <p:nvPr>
            <p:ph type="sldImg"/>
          </p:nvPr>
        </p:nvSpPr>
        <p:spPr>
          <a:xfrm>
            <a:off x="1143000" y="685800"/>
            <a:ext cx="4572000" cy="3429000"/>
          </a:xfrm>
          <a:prstGeom prst="rect">
            <a:avLst/>
          </a:prstGeom>
        </p:spPr>
        <p:txBody>
          <a:bodyPr/>
          <a:lstStyle/>
          <a:p>
            <a:endParaRPr/>
          </a:p>
        </p:txBody>
      </p:sp>
      <p:sp>
        <p:nvSpPr>
          <p:cNvPr id="174" name="Shape 174"/>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90327513"/>
      </p:ext>
    </p:extLst>
  </p:cSld>
  <p:clrMap bg1="lt1" tx1="dk1" bg2="lt2" tx2="dk2" accent1="accent1" accent2="accent2" accent3="accent3" accent4="accent4" accent5="accent5" accent6="accent6" hlink="hlink" folHlink="folHlink"/>
  <p:notesStyle>
    <a:lvl1pPr defTabSz="584200" latinLnBrk="0">
      <a:defRPr sz="2200">
        <a:latin typeface="+mj-lt"/>
        <a:ea typeface="+mj-ea"/>
        <a:cs typeface="+mj-cs"/>
        <a:sym typeface="Lucida Grande"/>
      </a:defRPr>
    </a:lvl1pPr>
    <a:lvl2pPr indent="228600" defTabSz="584200" latinLnBrk="0">
      <a:defRPr sz="2200">
        <a:latin typeface="+mj-lt"/>
        <a:ea typeface="+mj-ea"/>
        <a:cs typeface="+mj-cs"/>
        <a:sym typeface="Lucida Grande"/>
      </a:defRPr>
    </a:lvl2pPr>
    <a:lvl3pPr indent="457200" defTabSz="584200" latinLnBrk="0">
      <a:defRPr sz="2200">
        <a:latin typeface="+mj-lt"/>
        <a:ea typeface="+mj-ea"/>
        <a:cs typeface="+mj-cs"/>
        <a:sym typeface="Lucida Grande"/>
      </a:defRPr>
    </a:lvl3pPr>
    <a:lvl4pPr indent="685800" defTabSz="584200" latinLnBrk="0">
      <a:defRPr sz="2200">
        <a:latin typeface="+mj-lt"/>
        <a:ea typeface="+mj-ea"/>
        <a:cs typeface="+mj-cs"/>
        <a:sym typeface="Lucida Grande"/>
      </a:defRPr>
    </a:lvl4pPr>
    <a:lvl5pPr indent="914400" defTabSz="584200" latinLnBrk="0">
      <a:defRPr sz="2200">
        <a:latin typeface="+mj-lt"/>
        <a:ea typeface="+mj-ea"/>
        <a:cs typeface="+mj-cs"/>
        <a:sym typeface="Lucida Grande"/>
      </a:defRPr>
    </a:lvl5pPr>
    <a:lvl6pPr indent="1143000" defTabSz="584200" latinLnBrk="0">
      <a:defRPr sz="2200">
        <a:latin typeface="+mj-lt"/>
        <a:ea typeface="+mj-ea"/>
        <a:cs typeface="+mj-cs"/>
        <a:sym typeface="Lucida Grande"/>
      </a:defRPr>
    </a:lvl6pPr>
    <a:lvl7pPr indent="1371600" defTabSz="584200" latinLnBrk="0">
      <a:defRPr sz="2200">
        <a:latin typeface="+mj-lt"/>
        <a:ea typeface="+mj-ea"/>
        <a:cs typeface="+mj-cs"/>
        <a:sym typeface="Lucida Grande"/>
      </a:defRPr>
    </a:lvl7pPr>
    <a:lvl8pPr indent="1600200" defTabSz="584200" latinLnBrk="0">
      <a:defRPr sz="2200">
        <a:latin typeface="+mj-lt"/>
        <a:ea typeface="+mj-ea"/>
        <a:cs typeface="+mj-cs"/>
        <a:sym typeface="Lucida Grande"/>
      </a:defRPr>
    </a:lvl8pPr>
    <a:lvl9pPr indent="1828800" defTabSz="584200" latinLnBrk="0">
      <a:defRPr sz="2200">
        <a:latin typeface="+mj-lt"/>
        <a:ea typeface="+mj-ea"/>
        <a:cs typeface="+mj-cs"/>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Subtitle">
    <p:bg>
      <p:bgPr>
        <a:solidFill>
          <a:srgbClr val="9FE1FF"/>
        </a:solidFill>
        <a:effectLst/>
      </p:bgPr>
    </p:bg>
    <p:spTree>
      <p:nvGrpSpPr>
        <p:cNvPr id="1" name=""/>
        <p:cNvGrpSpPr/>
        <p:nvPr/>
      </p:nvGrpSpPr>
      <p:grpSpPr>
        <a:xfrm>
          <a:off x="0" y="0"/>
          <a:ext cx="0" cy="0"/>
          <a:chOff x="0" y="0"/>
          <a:chExt cx="0" cy="0"/>
        </a:xfrm>
      </p:grpSpPr>
      <p:sp>
        <p:nvSpPr>
          <p:cNvPr id="11" name="Shape 11"/>
          <p:cNvSpPr>
            <a:spLocks noGrp="1"/>
          </p:cNvSpPr>
          <p:nvPr>
            <p:ph type="body" sz="half" idx="1"/>
          </p:nvPr>
        </p:nvSpPr>
        <p:spPr>
          <a:xfrm>
            <a:off x="3187700" y="927100"/>
            <a:ext cx="6400800" cy="5029200"/>
          </a:xfrm>
          <a:prstGeom prst="rect">
            <a:avLst/>
          </a:prstGeom>
          <a:solidFill>
            <a:srgbClr val="CAF0FE"/>
          </a:solidFill>
          <a:ln w="25400">
            <a:solidFill>
              <a:srgbClr val="000000"/>
            </a:solidFill>
          </a:ln>
        </p:spPr>
        <p:txBody>
          <a:bodyPr/>
          <a:lstStyle/>
          <a:p>
            <a:r>
              <a:t>Click to add text</a:t>
            </a:r>
          </a:p>
        </p:txBody>
      </p:sp>
      <p:sp>
        <p:nvSpPr>
          <p:cNvPr id="12" name="Shape 12"/>
          <p:cNvSpPr>
            <a:spLocks noGrp="1"/>
          </p:cNvSpPr>
          <p:nvPr>
            <p:ph type="title"/>
          </p:nvPr>
        </p:nvSpPr>
        <p:spPr>
          <a:xfrm>
            <a:off x="1270000" y="-88900"/>
            <a:ext cx="10464800" cy="1041400"/>
          </a:xfrm>
          <a:prstGeom prst="rect">
            <a:avLst/>
          </a:prstGeom>
          <a:extLst>
            <a:ext uri="{C572A759-6A51-4108-AA02-DFA0A04FC94B}">
              <ma14:wrappingTextBoxFlag xmlns:ma14="http://schemas.microsoft.com/office/mac/drawingml/2011/main" xmlns="" val="1"/>
            </a:ext>
          </a:extLst>
        </p:spPr>
        <p:txBody>
          <a:bodyPr anchor="b">
            <a:normAutofit/>
          </a:bodyPr>
          <a:lstStyle>
            <a:lvl1pPr>
              <a:defRPr sz="4800" b="1"/>
            </a:lvl1pPr>
          </a:lstStyle>
          <a:p>
            <a:r>
              <a:t>Title Text</a:t>
            </a:r>
          </a:p>
        </p:txBody>
      </p:sp>
      <p:sp>
        <p:nvSpPr>
          <p:cNvPr id="13" name="Shape 13"/>
          <p:cNvSpPr>
            <a:spLocks noGrp="1"/>
          </p:cNvSpPr>
          <p:nvPr>
            <p:ph type="body" sz="half" idx="13"/>
          </p:nvPr>
        </p:nvSpPr>
        <p:spPr>
          <a:xfrm>
            <a:off x="330200" y="5943600"/>
            <a:ext cx="12217400" cy="3479800"/>
          </a:xfrm>
          <a:prstGeom prst="rect">
            <a:avLst/>
          </a:prstGeom>
        </p:spPr>
        <p:txBody>
          <a:bodyPr anchor="t"/>
          <a:lstStyle/>
          <a:p>
            <a:endParaRPr/>
          </a:p>
        </p:txBody>
      </p:sp>
      <p:sp>
        <p:nvSpPr>
          <p:cNvPr id="14" name="Shape 1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91" name="Shape 91"/>
          <p:cNvSpPr>
            <a:spLocks noGrp="1"/>
          </p:cNvSpPr>
          <p:nvPr>
            <p:ph type="title"/>
          </p:nvPr>
        </p:nvSpPr>
        <p:spPr>
          <a:xfrm>
            <a:off x="1270000" y="2971800"/>
            <a:ext cx="10464800" cy="3810000"/>
          </a:xfrm>
          <a:prstGeom prst="rect">
            <a:avLst/>
          </a:prstGeom>
          <a:extLst>
            <a:ext uri="{C572A759-6A51-4108-AA02-DFA0A04FC94B}">
              <ma14:wrappingTextBoxFlag xmlns:ma14="http://schemas.microsoft.com/office/mac/drawingml/2011/main" xmlns="" val="1"/>
            </a:ext>
          </a:extLst>
        </p:spPr>
        <p:txBody>
          <a:bodyPr>
            <a:normAutofit/>
          </a:bodyPr>
          <a:lstStyle/>
          <a:p>
            <a:r>
              <a:t>Title Text</a:t>
            </a:r>
          </a:p>
        </p:txBody>
      </p:sp>
      <p:sp>
        <p:nvSpPr>
          <p:cNvPr id="92" name="Shape 9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99" name="Shape 99"/>
          <p:cNvSpPr>
            <a:spLocks noGrp="1"/>
          </p:cNvSpPr>
          <p:nvPr>
            <p:ph type="pic" sz="half" idx="13"/>
          </p:nvPr>
        </p:nvSpPr>
        <p:spPr>
          <a:xfrm>
            <a:off x="2438400" y="1638300"/>
            <a:ext cx="8128000" cy="4559300"/>
          </a:xfrm>
          <a:prstGeom prst="rect">
            <a:avLst/>
          </a:prstGeom>
        </p:spPr>
        <p:txBody>
          <a:bodyPr lIns="91439" tIns="45719" rIns="91439" bIns="45719" anchor="t">
            <a:noAutofit/>
          </a:bodyPr>
          <a:lstStyle/>
          <a:p>
            <a:endParaRPr/>
          </a:p>
        </p:txBody>
      </p:sp>
      <p:sp>
        <p:nvSpPr>
          <p:cNvPr id="100" name="Shape 100"/>
          <p:cNvSpPr>
            <a:spLocks noGrp="1"/>
          </p:cNvSpPr>
          <p:nvPr>
            <p:ph type="title"/>
          </p:nvPr>
        </p:nvSpPr>
        <p:spPr>
          <a:xfrm>
            <a:off x="1270000" y="7366000"/>
            <a:ext cx="10464800" cy="1701800"/>
          </a:xfrm>
          <a:prstGeom prst="rect">
            <a:avLst/>
          </a:prstGeom>
          <a:extLst>
            <a:ext uri="{C572A759-6A51-4108-AA02-DFA0A04FC94B}">
              <ma14:wrappingTextBoxFlag xmlns:ma14="http://schemas.microsoft.com/office/mac/drawingml/2011/main" xmlns="" val="1"/>
            </a:ext>
          </a:extLst>
        </p:spPr>
        <p:txBody>
          <a:bodyPr>
            <a:normAutofit/>
          </a:bodyPr>
          <a:lstStyle/>
          <a:p>
            <a:r>
              <a:t>Title Text</a:t>
            </a:r>
          </a:p>
        </p:txBody>
      </p:sp>
      <p:sp>
        <p:nvSpPr>
          <p:cNvPr id="101" name="Shape 10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Photo - Horizontal Reflection">
    <p:spTree>
      <p:nvGrpSpPr>
        <p:cNvPr id="1" name=""/>
        <p:cNvGrpSpPr/>
        <p:nvPr/>
      </p:nvGrpSpPr>
      <p:grpSpPr>
        <a:xfrm>
          <a:off x="0" y="0"/>
          <a:ext cx="0" cy="0"/>
          <a:chOff x="0" y="0"/>
          <a:chExt cx="0" cy="0"/>
        </a:xfrm>
      </p:grpSpPr>
      <p:sp>
        <p:nvSpPr>
          <p:cNvPr id="108" name="Shape 108"/>
          <p:cNvSpPr>
            <a:spLocks noGrp="1"/>
          </p:cNvSpPr>
          <p:nvPr>
            <p:ph type="pic" sz="half" idx="13"/>
          </p:nvPr>
        </p:nvSpPr>
        <p:spPr>
          <a:xfrm>
            <a:off x="2438400" y="1638300"/>
            <a:ext cx="8128000" cy="4559300"/>
          </a:xfrm>
          <a:prstGeom prst="rect">
            <a:avLst/>
          </a:prstGeom>
          <a:effectLst>
            <a:reflection stA="50000" endPos="40000" dir="5400000" sy="-100000" algn="bl" rotWithShape="0"/>
          </a:effectLst>
        </p:spPr>
        <p:txBody>
          <a:bodyPr lIns="91439" tIns="45719" rIns="91439" bIns="45719" anchor="t">
            <a:noAutofit/>
          </a:bodyPr>
          <a:lstStyle/>
          <a:p>
            <a:endParaRPr/>
          </a:p>
        </p:txBody>
      </p:sp>
      <p:sp>
        <p:nvSpPr>
          <p:cNvPr id="109" name="Shape 109"/>
          <p:cNvSpPr>
            <a:spLocks noGrp="1"/>
          </p:cNvSpPr>
          <p:nvPr>
            <p:ph type="title"/>
          </p:nvPr>
        </p:nvSpPr>
        <p:spPr>
          <a:xfrm>
            <a:off x="1270000" y="7366000"/>
            <a:ext cx="10464800" cy="1701800"/>
          </a:xfrm>
          <a:prstGeom prst="rect">
            <a:avLst/>
          </a:prstGeom>
          <a:extLst>
            <a:ext uri="{C572A759-6A51-4108-AA02-DFA0A04FC94B}">
              <ma14:wrappingTextBoxFlag xmlns:ma14="http://schemas.microsoft.com/office/mac/drawingml/2011/main" xmlns="" val="1"/>
            </a:ext>
          </a:extLst>
        </p:spPr>
        <p:txBody>
          <a:bodyPr>
            <a:normAutofit/>
          </a:bodyPr>
          <a:lstStyle/>
          <a:p>
            <a:r>
              <a:t>Title Text</a:t>
            </a:r>
          </a:p>
        </p:txBody>
      </p:sp>
      <p:sp>
        <p:nvSpPr>
          <p:cNvPr id="110" name="Shape 11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117" name="Shape 117"/>
          <p:cNvSpPr>
            <a:spLocks noGrp="1"/>
          </p:cNvSpPr>
          <p:nvPr>
            <p:ph type="pic" sz="quarter" idx="13"/>
          </p:nvPr>
        </p:nvSpPr>
        <p:spPr>
          <a:xfrm>
            <a:off x="7124700" y="1968500"/>
            <a:ext cx="4216400" cy="5626100"/>
          </a:xfrm>
          <a:prstGeom prst="rect">
            <a:avLst/>
          </a:prstGeom>
        </p:spPr>
        <p:txBody>
          <a:bodyPr lIns="91439" tIns="45719" rIns="91439" bIns="45719" anchor="t">
            <a:noAutofit/>
          </a:bodyPr>
          <a:lstStyle/>
          <a:p>
            <a:endParaRPr/>
          </a:p>
        </p:txBody>
      </p:sp>
      <p:sp>
        <p:nvSpPr>
          <p:cNvPr id="118" name="Shape 118"/>
          <p:cNvSpPr>
            <a:spLocks noGrp="1"/>
          </p:cNvSpPr>
          <p:nvPr>
            <p:ph type="title"/>
          </p:nvPr>
        </p:nvSpPr>
        <p:spPr>
          <a:xfrm>
            <a:off x="635000" y="1409700"/>
            <a:ext cx="5867400" cy="3302000"/>
          </a:xfrm>
          <a:prstGeom prst="rect">
            <a:avLst/>
          </a:prstGeom>
          <a:extLst>
            <a:ext uri="{C572A759-6A51-4108-AA02-DFA0A04FC94B}">
              <ma14:wrappingTextBoxFlag xmlns:ma14="http://schemas.microsoft.com/office/mac/drawingml/2011/main" xmlns="" val="1"/>
            </a:ext>
          </a:extLst>
        </p:spPr>
        <p:txBody>
          <a:bodyPr anchor="b">
            <a:normAutofit/>
          </a:bodyPr>
          <a:lstStyle>
            <a:lvl1pPr>
              <a:defRPr sz="7000"/>
            </a:lvl1pPr>
          </a:lstStyle>
          <a:p>
            <a:r>
              <a:t>Title Text</a:t>
            </a:r>
          </a:p>
        </p:txBody>
      </p:sp>
      <p:sp>
        <p:nvSpPr>
          <p:cNvPr id="119" name="Shape 119"/>
          <p:cNvSpPr>
            <a:spLocks noGrp="1"/>
          </p:cNvSpPr>
          <p:nvPr>
            <p:ph type="body" sz="quarter" idx="1"/>
          </p:nvPr>
        </p:nvSpPr>
        <p:spPr>
          <a:xfrm>
            <a:off x="635000" y="4787900"/>
            <a:ext cx="5867400" cy="3302000"/>
          </a:xfrm>
          <a:prstGeom prst="rect">
            <a:avLst/>
          </a:prstGeom>
        </p:spPr>
        <p:txBody>
          <a:bodyPr anchor="t"/>
          <a:lstStyle>
            <a:lvl1pPr marL="0" indent="0" algn="ctr">
              <a:spcBef>
                <a:spcPts val="0"/>
              </a:spcBef>
              <a:buSzTx/>
              <a:buNone/>
              <a:defRPr sz="3400"/>
            </a:lvl1pPr>
            <a:lvl2pPr marL="0" indent="0" algn="ctr">
              <a:spcBef>
                <a:spcPts val="0"/>
              </a:spcBef>
              <a:buSzTx/>
              <a:buNone/>
              <a:defRPr sz="3400"/>
            </a:lvl2pPr>
            <a:lvl3pPr marL="0" indent="0" algn="ctr">
              <a:spcBef>
                <a:spcPts val="0"/>
              </a:spcBef>
              <a:buSzTx/>
              <a:buNone/>
              <a:defRPr sz="3400"/>
            </a:lvl3pPr>
            <a:lvl4pPr marL="0" indent="0" algn="ctr">
              <a:spcBef>
                <a:spcPts val="0"/>
              </a:spcBef>
              <a:buSzTx/>
              <a:buNone/>
              <a:defRPr sz="3400"/>
            </a:lvl4pPr>
            <a:lvl5pPr marL="0" indent="0" algn="ctr">
              <a:spcBef>
                <a:spcPts val="0"/>
              </a:spcBef>
              <a:buSzTx/>
              <a:buNone/>
              <a:defRPr sz="3400"/>
            </a:lvl5pPr>
          </a:lstStyle>
          <a:p>
            <a:r>
              <a:t>Body Level One</a:t>
            </a:r>
          </a:p>
          <a:p>
            <a:pPr lvl="1"/>
            <a:r>
              <a:t>Body Level Two</a:t>
            </a:r>
          </a:p>
          <a:p>
            <a:pPr lvl="2"/>
            <a:r>
              <a:t>Body Level Three</a:t>
            </a:r>
          </a:p>
          <a:p>
            <a:pPr lvl="3"/>
            <a:r>
              <a:t>Body Level Four</a:t>
            </a:r>
          </a:p>
          <a:p>
            <a:pPr lvl="4"/>
            <a:r>
              <a:t>Body Level Five</a:t>
            </a:r>
          </a:p>
        </p:txBody>
      </p:sp>
      <p:sp>
        <p:nvSpPr>
          <p:cNvPr id="120" name="Shape 12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 Vertical Reflection">
    <p:spTree>
      <p:nvGrpSpPr>
        <p:cNvPr id="1" name=""/>
        <p:cNvGrpSpPr/>
        <p:nvPr/>
      </p:nvGrpSpPr>
      <p:grpSpPr>
        <a:xfrm>
          <a:off x="0" y="0"/>
          <a:ext cx="0" cy="0"/>
          <a:chOff x="0" y="0"/>
          <a:chExt cx="0" cy="0"/>
        </a:xfrm>
      </p:grpSpPr>
      <p:sp>
        <p:nvSpPr>
          <p:cNvPr id="127" name="Shape 127"/>
          <p:cNvSpPr>
            <a:spLocks noGrp="1"/>
          </p:cNvSpPr>
          <p:nvPr>
            <p:ph type="pic" sz="quarter" idx="13"/>
          </p:nvPr>
        </p:nvSpPr>
        <p:spPr>
          <a:xfrm>
            <a:off x="7124700" y="1968500"/>
            <a:ext cx="4216400" cy="5626100"/>
          </a:xfrm>
          <a:prstGeom prst="rect">
            <a:avLst/>
          </a:prstGeom>
          <a:effectLst>
            <a:reflection stA="50000" endPos="40000" dir="5400000" sy="-100000" algn="bl" rotWithShape="0"/>
          </a:effectLst>
        </p:spPr>
        <p:txBody>
          <a:bodyPr lIns="91439" tIns="45719" rIns="91439" bIns="45719" anchor="t">
            <a:noAutofit/>
          </a:bodyPr>
          <a:lstStyle/>
          <a:p>
            <a:endParaRPr/>
          </a:p>
        </p:txBody>
      </p:sp>
      <p:sp>
        <p:nvSpPr>
          <p:cNvPr id="128" name="Shape 128"/>
          <p:cNvSpPr>
            <a:spLocks noGrp="1"/>
          </p:cNvSpPr>
          <p:nvPr>
            <p:ph type="title"/>
          </p:nvPr>
        </p:nvSpPr>
        <p:spPr>
          <a:xfrm>
            <a:off x="635000" y="1409700"/>
            <a:ext cx="5867400" cy="3302000"/>
          </a:xfrm>
          <a:prstGeom prst="rect">
            <a:avLst/>
          </a:prstGeom>
          <a:extLst>
            <a:ext uri="{C572A759-6A51-4108-AA02-DFA0A04FC94B}">
              <ma14:wrappingTextBoxFlag xmlns:ma14="http://schemas.microsoft.com/office/mac/drawingml/2011/main" xmlns="" val="1"/>
            </a:ext>
          </a:extLst>
        </p:spPr>
        <p:txBody>
          <a:bodyPr anchor="b">
            <a:normAutofit/>
          </a:bodyPr>
          <a:lstStyle>
            <a:lvl1pPr>
              <a:defRPr sz="7000"/>
            </a:lvl1pPr>
          </a:lstStyle>
          <a:p>
            <a:r>
              <a:t>Title Text</a:t>
            </a:r>
          </a:p>
        </p:txBody>
      </p:sp>
      <p:sp>
        <p:nvSpPr>
          <p:cNvPr id="129" name="Shape 129"/>
          <p:cNvSpPr>
            <a:spLocks noGrp="1"/>
          </p:cNvSpPr>
          <p:nvPr>
            <p:ph type="body" sz="quarter" idx="1"/>
          </p:nvPr>
        </p:nvSpPr>
        <p:spPr>
          <a:xfrm>
            <a:off x="635000" y="4787900"/>
            <a:ext cx="5867400" cy="3302000"/>
          </a:xfrm>
          <a:prstGeom prst="rect">
            <a:avLst/>
          </a:prstGeom>
        </p:spPr>
        <p:txBody>
          <a:bodyPr anchor="t"/>
          <a:lstStyle>
            <a:lvl1pPr marL="0" indent="0" algn="ctr">
              <a:spcBef>
                <a:spcPts val="0"/>
              </a:spcBef>
              <a:buSzTx/>
              <a:buNone/>
              <a:defRPr sz="3400"/>
            </a:lvl1pPr>
            <a:lvl2pPr marL="0" indent="0" algn="ctr">
              <a:spcBef>
                <a:spcPts val="0"/>
              </a:spcBef>
              <a:buSzTx/>
              <a:buNone/>
              <a:defRPr sz="3400"/>
            </a:lvl2pPr>
            <a:lvl3pPr marL="0" indent="0" algn="ctr">
              <a:spcBef>
                <a:spcPts val="0"/>
              </a:spcBef>
              <a:buSzTx/>
              <a:buNone/>
              <a:defRPr sz="3400"/>
            </a:lvl3pPr>
            <a:lvl4pPr marL="0" indent="0" algn="ctr">
              <a:spcBef>
                <a:spcPts val="0"/>
              </a:spcBef>
              <a:buSzTx/>
              <a:buNone/>
              <a:defRPr sz="3400"/>
            </a:lvl4pPr>
            <a:lvl5pPr marL="0" indent="0" algn="ctr">
              <a:spcBef>
                <a:spcPts val="0"/>
              </a:spcBef>
              <a:buSzTx/>
              <a:buNone/>
              <a:defRPr sz="3400"/>
            </a:lvl5pPr>
          </a:lstStyle>
          <a:p>
            <a:r>
              <a:t>Body Level One</a:t>
            </a:r>
          </a:p>
          <a:p>
            <a:pPr lvl="1"/>
            <a:r>
              <a:t>Body Level Two</a:t>
            </a:r>
          </a:p>
          <a:p>
            <a:pPr lvl="2"/>
            <a:r>
              <a:t>Body Level Three</a:t>
            </a:r>
          </a:p>
          <a:p>
            <a:pPr lvl="3"/>
            <a:r>
              <a:t>Body Level Four</a:t>
            </a:r>
          </a:p>
          <a:p>
            <a:pPr lvl="4"/>
            <a:r>
              <a:t>Body Level Five</a:t>
            </a:r>
          </a:p>
        </p:txBody>
      </p:sp>
      <p:sp>
        <p:nvSpPr>
          <p:cNvPr id="130" name="Shape 13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amp; Bullets - Left">
    <p:spTree>
      <p:nvGrpSpPr>
        <p:cNvPr id="1" name=""/>
        <p:cNvGrpSpPr/>
        <p:nvPr/>
      </p:nvGrpSpPr>
      <p:grpSpPr>
        <a:xfrm>
          <a:off x="0" y="0"/>
          <a:ext cx="0" cy="0"/>
          <a:chOff x="0" y="0"/>
          <a:chExt cx="0" cy="0"/>
        </a:xfrm>
      </p:grpSpPr>
      <p:sp>
        <p:nvSpPr>
          <p:cNvPr id="137" name="Shape 137"/>
          <p:cNvSpPr>
            <a:spLocks noGrp="1"/>
          </p:cNvSpPr>
          <p:nvPr>
            <p:ph type="title"/>
          </p:nvPr>
        </p:nvSpPr>
        <p:spPr>
          <a:xfrm>
            <a:off x="1270000" y="254000"/>
            <a:ext cx="10464800" cy="2438400"/>
          </a:xfrm>
          <a:prstGeom prst="rect">
            <a:avLst/>
          </a:prstGeom>
          <a:extLst>
            <a:ext uri="{C572A759-6A51-4108-AA02-DFA0A04FC94B}">
              <ma14:wrappingTextBoxFlag xmlns:ma14="http://schemas.microsoft.com/office/mac/drawingml/2011/main" xmlns="" val="1"/>
            </a:ext>
          </a:extLst>
        </p:spPr>
        <p:txBody>
          <a:bodyPr>
            <a:normAutofit/>
          </a:bodyPr>
          <a:lstStyle/>
          <a:p>
            <a:r>
              <a:t>Title Text</a:t>
            </a:r>
          </a:p>
        </p:txBody>
      </p:sp>
      <p:sp>
        <p:nvSpPr>
          <p:cNvPr id="138" name="Shape 138"/>
          <p:cNvSpPr>
            <a:spLocks noGrp="1"/>
          </p:cNvSpPr>
          <p:nvPr>
            <p:ph type="body" sz="half" idx="1"/>
          </p:nvPr>
        </p:nvSpPr>
        <p:spPr>
          <a:xfrm>
            <a:off x="1270000" y="2768600"/>
            <a:ext cx="5041900" cy="5715000"/>
          </a:xfrm>
          <a:prstGeom prst="rect">
            <a:avLst/>
          </a:prstGeom>
        </p:spPr>
        <p:txBody>
          <a:bodyPr/>
          <a:lstStyle>
            <a:lvl1pPr marL="812120" indent="-494620">
              <a:spcBef>
                <a:spcPts val="3800"/>
              </a:spcBef>
              <a:defRPr sz="3200"/>
            </a:lvl1pPr>
            <a:lvl2pPr marL="1256620" indent="-494620">
              <a:spcBef>
                <a:spcPts val="3800"/>
              </a:spcBef>
              <a:defRPr sz="3200"/>
            </a:lvl2pPr>
            <a:lvl3pPr marL="1701120" indent="-494620">
              <a:spcBef>
                <a:spcPts val="3800"/>
              </a:spcBef>
              <a:defRPr sz="3200"/>
            </a:lvl3pPr>
            <a:lvl4pPr marL="2145620" indent="-494620">
              <a:spcBef>
                <a:spcPts val="3800"/>
              </a:spcBef>
              <a:defRPr sz="3200"/>
            </a:lvl4pPr>
            <a:lvl5pPr marL="2590120" indent="-494620">
              <a:spcBef>
                <a:spcPts val="3800"/>
              </a:spcBef>
              <a:defRPr sz="3200"/>
            </a:lvl5pPr>
          </a:lstStyle>
          <a:p>
            <a:r>
              <a:t>Body Level One</a:t>
            </a:r>
          </a:p>
          <a:p>
            <a:pPr lvl="1"/>
            <a:r>
              <a:t>Body Level Two</a:t>
            </a:r>
          </a:p>
          <a:p>
            <a:pPr lvl="2"/>
            <a:r>
              <a:t>Body Level Three</a:t>
            </a:r>
          </a:p>
          <a:p>
            <a:pPr lvl="3"/>
            <a:r>
              <a:t>Body Level Four</a:t>
            </a:r>
          </a:p>
          <a:p>
            <a:pPr lvl="4"/>
            <a:r>
              <a:t>Body Level Five</a:t>
            </a:r>
          </a:p>
        </p:txBody>
      </p:sp>
      <p:sp>
        <p:nvSpPr>
          <p:cNvPr id="139" name="Shape 13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itle &amp; Bullets - Right">
    <p:spTree>
      <p:nvGrpSpPr>
        <p:cNvPr id="1" name=""/>
        <p:cNvGrpSpPr/>
        <p:nvPr/>
      </p:nvGrpSpPr>
      <p:grpSpPr>
        <a:xfrm>
          <a:off x="0" y="0"/>
          <a:ext cx="0" cy="0"/>
          <a:chOff x="0" y="0"/>
          <a:chExt cx="0" cy="0"/>
        </a:xfrm>
      </p:grpSpPr>
      <p:sp>
        <p:nvSpPr>
          <p:cNvPr id="146" name="Shape 146"/>
          <p:cNvSpPr>
            <a:spLocks noGrp="1"/>
          </p:cNvSpPr>
          <p:nvPr>
            <p:ph type="title"/>
          </p:nvPr>
        </p:nvSpPr>
        <p:spPr>
          <a:xfrm>
            <a:off x="1270000" y="254000"/>
            <a:ext cx="10464800" cy="2438400"/>
          </a:xfrm>
          <a:prstGeom prst="rect">
            <a:avLst/>
          </a:prstGeom>
          <a:extLst>
            <a:ext uri="{C572A759-6A51-4108-AA02-DFA0A04FC94B}">
              <ma14:wrappingTextBoxFlag xmlns:ma14="http://schemas.microsoft.com/office/mac/drawingml/2011/main" xmlns="" val="1"/>
            </a:ext>
          </a:extLst>
        </p:spPr>
        <p:txBody>
          <a:bodyPr>
            <a:normAutofit/>
          </a:bodyPr>
          <a:lstStyle/>
          <a:p>
            <a:r>
              <a:t>Title Text</a:t>
            </a:r>
          </a:p>
        </p:txBody>
      </p:sp>
      <p:sp>
        <p:nvSpPr>
          <p:cNvPr id="147" name="Shape 147"/>
          <p:cNvSpPr>
            <a:spLocks noGrp="1"/>
          </p:cNvSpPr>
          <p:nvPr>
            <p:ph type="body" sz="quarter" idx="1"/>
          </p:nvPr>
        </p:nvSpPr>
        <p:spPr>
          <a:xfrm>
            <a:off x="7772400" y="2768600"/>
            <a:ext cx="3962400" cy="5715000"/>
          </a:xfrm>
          <a:prstGeom prst="rect">
            <a:avLst/>
          </a:prstGeom>
        </p:spPr>
        <p:txBody>
          <a:bodyPr/>
          <a:lstStyle>
            <a:lvl1pPr marL="812120" indent="-494620">
              <a:spcBef>
                <a:spcPts val="3800"/>
              </a:spcBef>
              <a:defRPr sz="3200"/>
            </a:lvl1pPr>
            <a:lvl2pPr marL="1256620" indent="-494620">
              <a:spcBef>
                <a:spcPts val="3800"/>
              </a:spcBef>
              <a:defRPr sz="3200"/>
            </a:lvl2pPr>
            <a:lvl3pPr marL="1701120" indent="-494620">
              <a:spcBef>
                <a:spcPts val="3800"/>
              </a:spcBef>
              <a:defRPr sz="3200"/>
            </a:lvl3pPr>
            <a:lvl4pPr marL="2145620" indent="-494620">
              <a:spcBef>
                <a:spcPts val="3800"/>
              </a:spcBef>
              <a:defRPr sz="3200"/>
            </a:lvl4pPr>
            <a:lvl5pPr marL="2590120" indent="-494620">
              <a:spcBef>
                <a:spcPts val="3800"/>
              </a:spcBef>
              <a:defRPr sz="3200"/>
            </a:lvl5pPr>
          </a:lstStyle>
          <a:p>
            <a:r>
              <a:t>Body Level One</a:t>
            </a:r>
          </a:p>
          <a:p>
            <a:pPr lvl="1"/>
            <a:r>
              <a:t>Body Level Two</a:t>
            </a:r>
          </a:p>
          <a:p>
            <a:pPr lvl="2"/>
            <a:r>
              <a:t>Body Level Three</a:t>
            </a:r>
          </a:p>
          <a:p>
            <a:pPr lvl="3"/>
            <a:r>
              <a:t>Body Level Four</a:t>
            </a:r>
          </a:p>
          <a:p>
            <a:pPr lvl="4"/>
            <a:r>
              <a:t>Body Level Five</a:t>
            </a:r>
          </a:p>
        </p:txBody>
      </p:sp>
      <p:sp>
        <p:nvSpPr>
          <p:cNvPr id="148" name="Shape 14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Master #3">
    <p:bg>
      <p:bgPr>
        <a:solidFill>
          <a:srgbClr val="9FE1FF"/>
        </a:solidFill>
        <a:effectLst/>
      </p:bgPr>
    </p:bg>
    <p:spTree>
      <p:nvGrpSpPr>
        <p:cNvPr id="1" name=""/>
        <p:cNvGrpSpPr/>
        <p:nvPr/>
      </p:nvGrpSpPr>
      <p:grpSpPr>
        <a:xfrm>
          <a:off x="0" y="0"/>
          <a:ext cx="0" cy="0"/>
          <a:chOff x="0" y="0"/>
          <a:chExt cx="0" cy="0"/>
        </a:xfrm>
      </p:grpSpPr>
      <p:sp>
        <p:nvSpPr>
          <p:cNvPr id="155" name="Shape 155"/>
          <p:cNvSpPr>
            <a:spLocks noGrp="1"/>
          </p:cNvSpPr>
          <p:nvPr>
            <p:ph type="title"/>
          </p:nvPr>
        </p:nvSpPr>
        <p:spPr>
          <a:xfrm>
            <a:off x="4648200" y="0"/>
            <a:ext cx="8318500" cy="876300"/>
          </a:xfrm>
          <a:prstGeom prst="rect">
            <a:avLst/>
          </a:prstGeom>
          <a:solidFill>
            <a:srgbClr val="CAF0FE"/>
          </a:solidFill>
          <a:ln>
            <a:solidFill>
              <a:srgbClr val="000000"/>
            </a:solidFill>
          </a:ln>
          <a:extLst>
            <a:ext uri="{C572A759-6A51-4108-AA02-DFA0A04FC94B}">
              <ma14:wrappingTextBoxFlag xmlns:ma14="http://schemas.microsoft.com/office/mac/drawingml/2011/main" xmlns="" val="1"/>
            </a:ext>
          </a:extLst>
        </p:spPr>
        <p:txBody>
          <a:bodyPr anchor="b">
            <a:normAutofit/>
          </a:bodyPr>
          <a:lstStyle>
            <a:lvl1pPr>
              <a:defRPr sz="3800" b="1">
                <a:latin typeface="Comic Sans MS"/>
                <a:ea typeface="Comic Sans MS"/>
                <a:cs typeface="Comic Sans MS"/>
                <a:sym typeface="Comic Sans MS"/>
              </a:defRPr>
            </a:lvl1pPr>
          </a:lstStyle>
          <a:p>
            <a:r>
              <a:t>Title Text</a:t>
            </a:r>
          </a:p>
        </p:txBody>
      </p:sp>
      <p:sp>
        <p:nvSpPr>
          <p:cNvPr id="156" name="Shape 156"/>
          <p:cNvSpPr>
            <a:spLocks noGrp="1"/>
          </p:cNvSpPr>
          <p:nvPr>
            <p:ph type="body" idx="1"/>
          </p:nvPr>
        </p:nvSpPr>
        <p:spPr>
          <a:xfrm>
            <a:off x="88900" y="914400"/>
            <a:ext cx="12725400" cy="8585200"/>
          </a:xfrm>
          <a:prstGeom prst="rect">
            <a:avLst/>
          </a:prstGeom>
        </p:spPr>
        <p:txBody>
          <a:bodyPr lIns="38100" tIns="38100" rIns="38100" bIns="38100" anchor="t"/>
          <a:lstStyle>
            <a:lvl1pPr marL="304800" indent="-266700">
              <a:lnSpc>
                <a:spcPct val="90000"/>
              </a:lnSpc>
              <a:spcBef>
                <a:spcPts val="600"/>
              </a:spcBef>
              <a:buSzPct val="56000"/>
              <a:buFont typeface="Chalkboard"/>
              <a:buChar char="๏"/>
              <a:defRPr sz="3200">
                <a:latin typeface="Chalkboard"/>
                <a:ea typeface="Chalkboard"/>
                <a:cs typeface="Chalkboard"/>
                <a:sym typeface="Chalkboard"/>
              </a:defRPr>
            </a:lvl1pPr>
            <a:lvl2pPr marL="444500" indent="-266700">
              <a:lnSpc>
                <a:spcPct val="90000"/>
              </a:lnSpc>
              <a:spcBef>
                <a:spcPts val="600"/>
              </a:spcBef>
              <a:buSzPct val="54000"/>
              <a:buFont typeface="Chalkboard"/>
              <a:buChar char="๏"/>
              <a:defRPr sz="3200">
                <a:latin typeface="Chalkboard"/>
                <a:ea typeface="Chalkboard"/>
                <a:cs typeface="Chalkboard"/>
                <a:sym typeface="Chalkboard"/>
              </a:defRPr>
            </a:lvl2pPr>
            <a:lvl3pPr marL="444500" indent="-266700">
              <a:lnSpc>
                <a:spcPct val="90000"/>
              </a:lnSpc>
              <a:spcBef>
                <a:spcPts val="600"/>
              </a:spcBef>
              <a:buSzPct val="54000"/>
              <a:buFont typeface="Chalkboard"/>
              <a:buChar char="๏"/>
              <a:defRPr sz="3200">
                <a:latin typeface="Chalkboard"/>
                <a:ea typeface="Chalkboard"/>
                <a:cs typeface="Chalkboard"/>
                <a:sym typeface="Chalkboard"/>
              </a:defRPr>
            </a:lvl3pPr>
            <a:lvl4pPr marL="444500" indent="-266700">
              <a:lnSpc>
                <a:spcPct val="90000"/>
              </a:lnSpc>
              <a:spcBef>
                <a:spcPts val="600"/>
              </a:spcBef>
              <a:buSzPct val="54000"/>
              <a:buFont typeface="Chalkboard"/>
              <a:buChar char="๏"/>
              <a:defRPr sz="3200">
                <a:latin typeface="Chalkboard"/>
                <a:ea typeface="Chalkboard"/>
                <a:cs typeface="Chalkboard"/>
                <a:sym typeface="Chalkboard"/>
              </a:defRPr>
            </a:lvl4pPr>
            <a:lvl5pPr marL="444500" indent="-266700">
              <a:lnSpc>
                <a:spcPct val="90000"/>
              </a:lnSpc>
              <a:spcBef>
                <a:spcPts val="600"/>
              </a:spcBef>
              <a:buSzPct val="54000"/>
              <a:buFont typeface="Chalkboard"/>
              <a:buChar char="๏"/>
              <a:defRPr sz="3200">
                <a:latin typeface="Chalkboard"/>
                <a:ea typeface="Chalkboard"/>
                <a:cs typeface="Chalkboard"/>
                <a:sym typeface="Chalkboard"/>
              </a:defRPr>
            </a:lvl5pPr>
          </a:lstStyle>
          <a:p>
            <a:r>
              <a:t>Body Level One</a:t>
            </a:r>
          </a:p>
          <a:p>
            <a:pPr lvl="1"/>
            <a:r>
              <a:t>Body Level Two</a:t>
            </a:r>
          </a:p>
          <a:p>
            <a:pPr lvl="2"/>
            <a:r>
              <a:t>Body Level Three</a:t>
            </a:r>
          </a:p>
          <a:p>
            <a:pPr lvl="3"/>
            <a:r>
              <a:t>Body Level Four</a:t>
            </a:r>
          </a:p>
          <a:p>
            <a:pPr lvl="4"/>
            <a:r>
              <a:t>Body Level Five</a:t>
            </a:r>
          </a:p>
        </p:txBody>
      </p:sp>
      <p:sp>
        <p:nvSpPr>
          <p:cNvPr id="157" name="Shape 15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Master #2">
    <p:bg>
      <p:bgPr>
        <a:solidFill>
          <a:srgbClr val="9FE1FF"/>
        </a:solidFill>
        <a:effectLst/>
      </p:bgPr>
    </p:bg>
    <p:spTree>
      <p:nvGrpSpPr>
        <p:cNvPr id="1" name=""/>
        <p:cNvGrpSpPr/>
        <p:nvPr/>
      </p:nvGrpSpPr>
      <p:grpSpPr>
        <a:xfrm>
          <a:off x="0" y="0"/>
          <a:ext cx="0" cy="0"/>
          <a:chOff x="0" y="0"/>
          <a:chExt cx="0" cy="0"/>
        </a:xfrm>
      </p:grpSpPr>
      <p:sp>
        <p:nvSpPr>
          <p:cNvPr id="164" name="Shape 164"/>
          <p:cNvSpPr>
            <a:spLocks noGrp="1"/>
          </p:cNvSpPr>
          <p:nvPr>
            <p:ph type="body" sz="quarter" idx="13"/>
          </p:nvPr>
        </p:nvSpPr>
        <p:spPr>
          <a:xfrm>
            <a:off x="0" y="0"/>
            <a:ext cx="495300" cy="368300"/>
          </a:xfrm>
          <a:prstGeom prst="rect">
            <a:avLst/>
          </a:prstGeom>
        </p:spPr>
        <p:txBody>
          <a:bodyPr>
            <a:spAutoFit/>
          </a:bodyPr>
          <a:lstStyle>
            <a:lvl1pPr marL="0" indent="0" algn="ctr">
              <a:spcBef>
                <a:spcPts val="0"/>
              </a:spcBef>
              <a:buSzTx/>
              <a:buNone/>
              <a:defRPr sz="1800"/>
            </a:lvl1pPr>
          </a:lstStyle>
          <a:p>
            <a:r>
              <a:t>Ob</a:t>
            </a:r>
          </a:p>
        </p:txBody>
      </p:sp>
      <p:sp>
        <p:nvSpPr>
          <p:cNvPr id="165" name="Shape 165"/>
          <p:cNvSpPr>
            <a:spLocks noGrp="1"/>
          </p:cNvSpPr>
          <p:nvPr>
            <p:ph type="title"/>
          </p:nvPr>
        </p:nvSpPr>
        <p:spPr>
          <a:xfrm>
            <a:off x="4648200" y="0"/>
            <a:ext cx="8318500" cy="876300"/>
          </a:xfrm>
          <a:prstGeom prst="rect">
            <a:avLst/>
          </a:prstGeom>
          <a:solidFill>
            <a:srgbClr val="00A3D7"/>
          </a:solidFill>
          <a:ln w="38100">
            <a:solidFill>
              <a:srgbClr val="000000"/>
            </a:solidFill>
          </a:ln>
          <a:extLst>
            <a:ext uri="{C572A759-6A51-4108-AA02-DFA0A04FC94B}">
              <ma14:wrappingTextBoxFlag xmlns:ma14="http://schemas.microsoft.com/office/mac/drawingml/2011/main" xmlns="" val="1"/>
            </a:ext>
          </a:extLst>
        </p:spPr>
        <p:txBody>
          <a:bodyPr anchor="b">
            <a:normAutofit/>
          </a:bodyPr>
          <a:lstStyle>
            <a:lvl1pPr>
              <a:defRPr sz="3800" b="1" u="sng">
                <a:latin typeface="Comic Sans MS"/>
                <a:ea typeface="Comic Sans MS"/>
                <a:cs typeface="Comic Sans MS"/>
                <a:sym typeface="Comic Sans MS"/>
              </a:defRPr>
            </a:lvl1pPr>
          </a:lstStyle>
          <a:p>
            <a:r>
              <a:t>Title Text</a:t>
            </a:r>
          </a:p>
        </p:txBody>
      </p:sp>
      <p:sp>
        <p:nvSpPr>
          <p:cNvPr id="166" name="Shape 166"/>
          <p:cNvSpPr>
            <a:spLocks noGrp="1"/>
          </p:cNvSpPr>
          <p:nvPr>
            <p:ph type="body" idx="1"/>
          </p:nvPr>
        </p:nvSpPr>
        <p:spPr>
          <a:xfrm>
            <a:off x="88900" y="914400"/>
            <a:ext cx="12852400" cy="8750300"/>
          </a:xfrm>
          <a:prstGeom prst="rect">
            <a:avLst/>
          </a:prstGeom>
          <a:solidFill>
            <a:srgbClr val="94E3FE"/>
          </a:solidFill>
          <a:ln w="9525">
            <a:round/>
          </a:ln>
        </p:spPr>
        <p:txBody>
          <a:bodyPr lIns="38100" tIns="38100" rIns="38100" bIns="38100" anchor="t"/>
          <a:lstStyle>
            <a:lvl1pPr marL="304800" indent="-266700">
              <a:lnSpc>
                <a:spcPct val="90000"/>
              </a:lnSpc>
              <a:spcBef>
                <a:spcPts val="600"/>
              </a:spcBef>
              <a:buSzPct val="56000"/>
              <a:buChar char="๏"/>
              <a:defRPr sz="3200">
                <a:latin typeface="Chalkboard SE Regular"/>
                <a:ea typeface="Chalkboard SE Regular"/>
                <a:cs typeface="Chalkboard SE Regular"/>
                <a:sym typeface="Chalkboard SE Regular"/>
              </a:defRPr>
            </a:lvl1pPr>
            <a:lvl2pPr marL="520700" indent="-266700">
              <a:lnSpc>
                <a:spcPct val="90000"/>
              </a:lnSpc>
              <a:spcBef>
                <a:spcPts val="500"/>
              </a:spcBef>
              <a:buSzPct val="58999"/>
              <a:defRPr sz="3200">
                <a:latin typeface="Chalkboard"/>
                <a:ea typeface="Chalkboard"/>
                <a:cs typeface="Chalkboard"/>
                <a:sym typeface="Chalkboard"/>
              </a:defRPr>
            </a:lvl2pPr>
            <a:lvl3pPr marL="698500" indent="-266700">
              <a:lnSpc>
                <a:spcPct val="90000"/>
              </a:lnSpc>
              <a:spcBef>
                <a:spcPts val="500"/>
              </a:spcBef>
              <a:buSzPct val="42000"/>
              <a:buChar char="-"/>
              <a:defRPr sz="3200">
                <a:latin typeface="Chalkboard"/>
                <a:ea typeface="Chalkboard"/>
                <a:cs typeface="Chalkboard"/>
                <a:sym typeface="Chalkboard"/>
              </a:defRPr>
            </a:lvl3pPr>
            <a:lvl4pPr marL="698500" indent="-266700">
              <a:lnSpc>
                <a:spcPct val="90000"/>
              </a:lnSpc>
              <a:spcBef>
                <a:spcPts val="500"/>
              </a:spcBef>
              <a:buSzPct val="42000"/>
              <a:buChar char="-"/>
              <a:defRPr sz="3200">
                <a:latin typeface="Chalkboard"/>
                <a:ea typeface="Chalkboard"/>
                <a:cs typeface="Chalkboard"/>
                <a:sym typeface="Chalkboard"/>
              </a:defRPr>
            </a:lvl4pPr>
            <a:lvl5pPr marL="698500" indent="-266700">
              <a:lnSpc>
                <a:spcPct val="90000"/>
              </a:lnSpc>
              <a:spcBef>
                <a:spcPts val="500"/>
              </a:spcBef>
              <a:buClr>
                <a:srgbClr val="000000"/>
              </a:buClr>
              <a:buSzPct val="42000"/>
              <a:buChar char="-"/>
              <a:defRPr sz="3200">
                <a:solidFill>
                  <a:srgbClr val="0E031D"/>
                </a:solidFill>
                <a:latin typeface="Chalkboard"/>
                <a:ea typeface="Chalkboard"/>
                <a:cs typeface="Chalkboard"/>
                <a:sym typeface="Chalkboard"/>
              </a:defRPr>
            </a:lvl5pPr>
          </a:lstStyle>
          <a:p>
            <a:r>
              <a:t>Body Level One</a:t>
            </a:r>
          </a:p>
          <a:p>
            <a:pPr lvl="1"/>
            <a:r>
              <a:t>Body Level Two</a:t>
            </a:r>
          </a:p>
          <a:p>
            <a:pPr lvl="2"/>
            <a:r>
              <a:t>Body Level Three</a:t>
            </a:r>
          </a:p>
          <a:p>
            <a:pPr lvl="3"/>
            <a:r>
              <a:t>Body Level Four</a:t>
            </a:r>
          </a:p>
          <a:p>
            <a:pPr lvl="4"/>
            <a:r>
              <a:t>Body Level Five</a:t>
            </a:r>
          </a:p>
        </p:txBody>
      </p:sp>
      <p:sp>
        <p:nvSpPr>
          <p:cNvPr id="167" name="Shape 167"/>
          <p:cNvSpPr>
            <a:spLocks noGrp="1"/>
          </p:cNvSpPr>
          <p:nvPr>
            <p:ph type="sldNum" sz="quarter" idx="2"/>
          </p:nvPr>
        </p:nvSpPr>
        <p:spPr>
          <a:xfrm>
            <a:off x="6324600" y="9258300"/>
            <a:ext cx="342900" cy="3683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Master #2">
    <p:bg>
      <p:bgPr>
        <a:solidFill>
          <a:srgbClr val="9FE1FF"/>
        </a:solidFill>
        <a:effectLst/>
      </p:bgPr>
    </p:bg>
    <p:spTree>
      <p:nvGrpSpPr>
        <p:cNvPr id="1" name=""/>
        <p:cNvGrpSpPr/>
        <p:nvPr/>
      </p:nvGrpSpPr>
      <p:grpSpPr>
        <a:xfrm>
          <a:off x="0" y="0"/>
          <a:ext cx="0" cy="0"/>
          <a:chOff x="0" y="0"/>
          <a:chExt cx="0" cy="0"/>
        </a:xfrm>
      </p:grpSpPr>
      <p:sp>
        <p:nvSpPr>
          <p:cNvPr id="21" name="Shape 21"/>
          <p:cNvSpPr>
            <a:spLocks noGrp="1"/>
          </p:cNvSpPr>
          <p:nvPr>
            <p:ph type="body" sz="quarter" idx="1"/>
          </p:nvPr>
        </p:nvSpPr>
        <p:spPr>
          <a:xfrm>
            <a:off x="0" y="0"/>
            <a:ext cx="495300" cy="368300"/>
          </a:xfrm>
          <a:prstGeom prst="rect">
            <a:avLst/>
          </a:prstGeom>
        </p:spPr>
        <p:txBody>
          <a:bodyPr/>
          <a:lstStyle>
            <a:lvl1pPr marL="0" indent="0" algn="ctr">
              <a:spcBef>
                <a:spcPts val="0"/>
              </a:spcBef>
              <a:buSzTx/>
              <a:buNone/>
              <a:defRPr sz="1800"/>
            </a:lvl1pPr>
          </a:lstStyle>
          <a:p>
            <a:r>
              <a:t>Ob</a:t>
            </a:r>
          </a:p>
        </p:txBody>
      </p:sp>
      <p:sp>
        <p:nvSpPr>
          <p:cNvPr id="22" name="Shape 22"/>
          <p:cNvSpPr>
            <a:spLocks noGrp="1"/>
          </p:cNvSpPr>
          <p:nvPr>
            <p:ph type="title"/>
          </p:nvPr>
        </p:nvSpPr>
        <p:spPr>
          <a:xfrm>
            <a:off x="4648200" y="0"/>
            <a:ext cx="8318500" cy="876300"/>
          </a:xfrm>
          <a:prstGeom prst="rect">
            <a:avLst/>
          </a:prstGeom>
          <a:solidFill>
            <a:srgbClr val="00A3D7"/>
          </a:solidFill>
          <a:ln w="38100">
            <a:solidFill>
              <a:srgbClr val="000000"/>
            </a:solidFill>
          </a:ln>
          <a:extLst>
            <a:ext uri="{C572A759-6A51-4108-AA02-DFA0A04FC94B}">
              <ma14:wrappingTextBoxFlag xmlns:ma14="http://schemas.microsoft.com/office/mac/drawingml/2011/main" xmlns="" val="1"/>
            </a:ext>
          </a:extLst>
        </p:spPr>
        <p:txBody>
          <a:bodyPr anchor="b">
            <a:normAutofit/>
          </a:bodyPr>
          <a:lstStyle>
            <a:lvl1pPr>
              <a:defRPr sz="3800" b="1" u="sng">
                <a:latin typeface="Comic Sans MS"/>
                <a:ea typeface="Comic Sans MS"/>
                <a:cs typeface="Comic Sans MS"/>
                <a:sym typeface="Comic Sans MS"/>
              </a:defRPr>
            </a:lvl1pPr>
          </a:lstStyle>
          <a:p>
            <a:r>
              <a:t>Title Text</a:t>
            </a:r>
          </a:p>
        </p:txBody>
      </p:sp>
      <p:sp>
        <p:nvSpPr>
          <p:cNvPr id="23" name="Shape 23"/>
          <p:cNvSpPr>
            <a:spLocks noGrp="1"/>
          </p:cNvSpPr>
          <p:nvPr>
            <p:ph type="body" idx="13"/>
          </p:nvPr>
        </p:nvSpPr>
        <p:spPr>
          <a:xfrm>
            <a:off x="88900" y="914400"/>
            <a:ext cx="12852400" cy="8750300"/>
          </a:xfrm>
          <a:prstGeom prst="rect">
            <a:avLst/>
          </a:prstGeom>
          <a:solidFill>
            <a:srgbClr val="94E3FE"/>
          </a:solidFill>
        </p:spPr>
        <p:txBody>
          <a:bodyPr lIns="38100" tIns="38100" rIns="38100" bIns="38100" anchor="t"/>
          <a:lstStyle/>
          <a:p>
            <a:endParaRPr/>
          </a:p>
        </p:txBody>
      </p:sp>
      <p:sp>
        <p:nvSpPr>
          <p:cNvPr id="24" name="Shape 2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31" name="Shape 31"/>
          <p:cNvSpPr>
            <a:spLocks noGrp="1"/>
          </p:cNvSpPr>
          <p:nvPr>
            <p:ph type="pic" sz="half" idx="13"/>
          </p:nvPr>
        </p:nvSpPr>
        <p:spPr>
          <a:xfrm>
            <a:off x="8375650" y="3237495"/>
            <a:ext cx="4533900" cy="6049882"/>
          </a:xfrm>
          <a:prstGeom prst="rect">
            <a:avLst/>
          </a:prstGeom>
        </p:spPr>
        <p:txBody>
          <a:bodyPr lIns="91439" tIns="45719" rIns="91439" bIns="45719" anchor="t">
            <a:noAutofit/>
          </a:bodyPr>
          <a:lstStyle/>
          <a:p>
            <a:endParaRPr/>
          </a:p>
        </p:txBody>
      </p:sp>
      <p:sp>
        <p:nvSpPr>
          <p:cNvPr id="32" name="Shape 32"/>
          <p:cNvSpPr>
            <a:spLocks noGrp="1"/>
          </p:cNvSpPr>
          <p:nvPr>
            <p:ph type="title"/>
          </p:nvPr>
        </p:nvSpPr>
        <p:spPr>
          <a:xfrm>
            <a:off x="6731000" y="101600"/>
            <a:ext cx="6223000" cy="762000"/>
          </a:xfrm>
          <a:prstGeom prst="rect">
            <a:avLst/>
          </a:prstGeom>
          <a:solidFill>
            <a:srgbClr val="94E3FE"/>
          </a:solidFill>
          <a:extLst>
            <a:ext uri="{C572A759-6A51-4108-AA02-DFA0A04FC94B}">
              <ma14:wrappingTextBoxFlag xmlns:ma14="http://schemas.microsoft.com/office/mac/drawingml/2011/main" xmlns="" val="1"/>
            </a:ext>
          </a:extLst>
        </p:spPr>
        <p:txBody>
          <a:bodyPr>
            <a:normAutofit/>
          </a:bodyPr>
          <a:lstStyle>
            <a:lvl1pPr>
              <a:defRPr>
                <a:latin typeface="Chalkboard SE Regular"/>
                <a:ea typeface="Chalkboard SE Regular"/>
                <a:cs typeface="Chalkboard SE Regular"/>
                <a:sym typeface="Chalkboard SE Regular"/>
              </a:defRPr>
            </a:lvl1pPr>
          </a:lstStyle>
          <a:p>
            <a:r>
              <a:t>Title Text</a:t>
            </a:r>
          </a:p>
        </p:txBody>
      </p:sp>
      <p:sp>
        <p:nvSpPr>
          <p:cNvPr id="33" name="Shape 33"/>
          <p:cNvSpPr>
            <a:spLocks noGrp="1"/>
          </p:cNvSpPr>
          <p:nvPr>
            <p:ph type="body" idx="1"/>
          </p:nvPr>
        </p:nvSpPr>
        <p:spPr>
          <a:xfrm>
            <a:off x="304800" y="901700"/>
            <a:ext cx="7759700" cy="8534400"/>
          </a:xfrm>
          <a:prstGeom prst="rect">
            <a:avLst/>
          </a:prstGeom>
          <a:solidFill>
            <a:srgbClr val="94E3FE"/>
          </a:solidFill>
        </p:spPr>
        <p:txBody>
          <a:bodyPr lIns="0" tIns="0" rIns="0" bIns="0" anchor="t"/>
          <a:lstStyle>
            <a:lvl1pPr marL="405720" indent="-342220">
              <a:lnSpc>
                <a:spcPct val="80000"/>
              </a:lnSpc>
              <a:spcBef>
                <a:spcPts val="2300"/>
              </a:spcBef>
              <a:buSzPct val="70000"/>
              <a:buFont typeface="Zapf Dingbats"/>
              <a:buChar char="★"/>
              <a:defRPr sz="3200">
                <a:latin typeface="Casual"/>
                <a:ea typeface="Casual"/>
                <a:cs typeface="Casual"/>
                <a:sym typeface="Casual"/>
              </a:defRPr>
            </a:lvl1pPr>
            <a:lvl2pPr marL="761320" indent="-393020">
              <a:lnSpc>
                <a:spcPct val="80000"/>
              </a:lnSpc>
              <a:spcBef>
                <a:spcPts val="2300"/>
              </a:spcBef>
              <a:buSzPct val="70000"/>
              <a:buFont typeface="Zapf Dingbats"/>
              <a:buChar char="★"/>
              <a:defRPr sz="3200">
                <a:latin typeface="Casual"/>
                <a:ea typeface="Casual"/>
                <a:cs typeface="Casual"/>
                <a:sym typeface="Casual"/>
              </a:defRPr>
            </a:lvl2pPr>
            <a:lvl3pPr marL="964520" indent="-342220">
              <a:lnSpc>
                <a:spcPct val="80000"/>
              </a:lnSpc>
              <a:spcBef>
                <a:spcPts val="2300"/>
              </a:spcBef>
              <a:buSzPct val="70000"/>
              <a:buFont typeface="Zapf Dingbats"/>
              <a:buChar char="★"/>
              <a:defRPr sz="3200">
                <a:latin typeface="Casual"/>
                <a:ea typeface="Casual"/>
                <a:cs typeface="Casual"/>
                <a:sym typeface="Casual"/>
              </a:defRPr>
            </a:lvl3pPr>
            <a:lvl4pPr marL="1066120" indent="-342220">
              <a:lnSpc>
                <a:spcPct val="80000"/>
              </a:lnSpc>
              <a:spcBef>
                <a:spcPts val="2300"/>
              </a:spcBef>
              <a:buSzPct val="70000"/>
              <a:buFont typeface="Zapf Dingbats"/>
              <a:buChar char="★"/>
              <a:defRPr sz="3200">
                <a:latin typeface="Casual"/>
                <a:ea typeface="Casual"/>
                <a:cs typeface="Casual"/>
                <a:sym typeface="Casual"/>
              </a:defRPr>
            </a:lvl4pPr>
            <a:lvl5pPr marL="1091520" indent="-342220">
              <a:lnSpc>
                <a:spcPct val="80000"/>
              </a:lnSpc>
              <a:spcBef>
                <a:spcPts val="2300"/>
              </a:spcBef>
              <a:buSzPct val="70000"/>
              <a:buFont typeface="Zapf Dingbats"/>
              <a:buChar char="★"/>
              <a:defRPr sz="3200">
                <a:latin typeface="Casual"/>
                <a:ea typeface="Casual"/>
                <a:cs typeface="Casual"/>
                <a:sym typeface="Casual"/>
              </a:defRPr>
            </a:lvl5pPr>
          </a:lstStyle>
          <a:p>
            <a:r>
              <a:t>Body Level One</a:t>
            </a:r>
          </a:p>
          <a:p>
            <a:pPr lvl="1"/>
            <a:r>
              <a:t>Body Level Two</a:t>
            </a:r>
          </a:p>
          <a:p>
            <a:pPr lvl="2"/>
            <a:r>
              <a:t>Body Level Three</a:t>
            </a:r>
          </a:p>
          <a:p>
            <a:pPr lvl="3"/>
            <a:r>
              <a:t>Body Level Four</a:t>
            </a:r>
          </a:p>
          <a:p>
            <a:pPr lvl="4"/>
            <a:r>
              <a:t>Body Level Five</a:t>
            </a:r>
          </a:p>
        </p:txBody>
      </p:sp>
      <p:sp>
        <p:nvSpPr>
          <p:cNvPr id="34" name="Shape 3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41" name="Shape 41"/>
          <p:cNvSpPr>
            <a:spLocks noGrp="1"/>
          </p:cNvSpPr>
          <p:nvPr>
            <p:ph type="title"/>
          </p:nvPr>
        </p:nvSpPr>
        <p:spPr>
          <a:xfrm>
            <a:off x="1270000" y="1638300"/>
            <a:ext cx="10464800" cy="3302000"/>
          </a:xfrm>
          <a:prstGeom prst="rect">
            <a:avLst/>
          </a:prstGeom>
          <a:extLst>
            <a:ext uri="{C572A759-6A51-4108-AA02-DFA0A04FC94B}">
              <ma14:wrappingTextBoxFlag xmlns:ma14="http://schemas.microsoft.com/office/mac/drawingml/2011/main" xmlns="" val="1"/>
            </a:ext>
          </a:extLst>
        </p:spPr>
        <p:txBody>
          <a:bodyPr anchor="b">
            <a:normAutofit/>
          </a:bodyPr>
          <a:lstStyle/>
          <a:p>
            <a:r>
              <a:t>Title Text</a:t>
            </a:r>
          </a:p>
        </p:txBody>
      </p:sp>
      <p:sp>
        <p:nvSpPr>
          <p:cNvPr id="42" name="Shape 42"/>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600"/>
            </a:lvl1pPr>
            <a:lvl2pPr marL="0" indent="0" algn="ctr">
              <a:spcBef>
                <a:spcPts val="0"/>
              </a:spcBef>
              <a:buSzTx/>
              <a:buNone/>
              <a:defRPr sz="3600"/>
            </a:lvl2pPr>
            <a:lvl3pPr marL="0" indent="0" algn="ctr">
              <a:spcBef>
                <a:spcPts val="0"/>
              </a:spcBef>
              <a:buSzTx/>
              <a:buNone/>
              <a:defRPr sz="3600"/>
            </a:lvl3pPr>
            <a:lvl4pPr marL="0" indent="0" algn="ctr">
              <a:spcBef>
                <a:spcPts val="0"/>
              </a:spcBef>
              <a:buSzTx/>
              <a:buNone/>
              <a:defRPr sz="3600"/>
            </a:lvl4pPr>
            <a:lvl5pPr marL="0" indent="0" algn="ctr">
              <a:spcBef>
                <a:spcPts val="0"/>
              </a:spcBef>
              <a:buSzTx/>
              <a:buNone/>
              <a:defRPr sz="3600"/>
            </a:lvl5pPr>
          </a:lstStyle>
          <a:p>
            <a:r>
              <a:t>Body Level One</a:t>
            </a:r>
          </a:p>
          <a:p>
            <a:pPr lvl="1"/>
            <a:r>
              <a:t>Body Level Two</a:t>
            </a:r>
          </a:p>
          <a:p>
            <a:pPr lvl="2"/>
            <a:r>
              <a:t>Body Level Three</a:t>
            </a:r>
          </a:p>
          <a:p>
            <a:pPr lvl="3"/>
            <a:r>
              <a:t>Body Level Four</a:t>
            </a:r>
          </a:p>
          <a:p>
            <a:pPr lvl="4"/>
            <a:r>
              <a:t>Body Level Five</a:t>
            </a:r>
          </a:p>
        </p:txBody>
      </p:sp>
      <p:sp>
        <p:nvSpPr>
          <p:cNvPr id="43" name="Shape 4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0" name="Shape 50"/>
          <p:cNvSpPr>
            <a:spLocks noGrp="1"/>
          </p:cNvSpPr>
          <p:nvPr>
            <p:ph type="title"/>
          </p:nvPr>
        </p:nvSpPr>
        <p:spPr>
          <a:xfrm>
            <a:off x="1270000" y="254000"/>
            <a:ext cx="10464800" cy="2438400"/>
          </a:xfrm>
          <a:prstGeom prst="rect">
            <a:avLst/>
          </a:prstGeom>
          <a:extLst>
            <a:ext uri="{C572A759-6A51-4108-AA02-DFA0A04FC94B}">
              <ma14:wrappingTextBoxFlag xmlns:ma14="http://schemas.microsoft.com/office/mac/drawingml/2011/main" xmlns="" val="1"/>
            </a:ext>
          </a:extLst>
        </p:spPr>
        <p:txBody>
          <a:bodyPr>
            <a:normAutofit/>
          </a:bodyPr>
          <a:lstStyle/>
          <a:p>
            <a:r>
              <a:t>Title Text</a:t>
            </a:r>
          </a:p>
        </p:txBody>
      </p:sp>
      <p:sp>
        <p:nvSpPr>
          <p:cNvPr id="51" name="Shape 51"/>
          <p:cNvSpPr>
            <a:spLocks noGrp="1"/>
          </p:cNvSpPr>
          <p:nvPr>
            <p:ph type="body" idx="1"/>
          </p:nvPr>
        </p:nvSpPr>
        <p:spPr>
          <a:xfrm>
            <a:off x="1270000" y="2768600"/>
            <a:ext cx="10464800" cy="5715000"/>
          </a:xfrm>
          <a:prstGeom prst="rect">
            <a:avLst/>
          </a:prstGeom>
        </p:spPr>
        <p:txBody>
          <a:bodyPr/>
          <a:lstStyle>
            <a:lvl1pPr>
              <a:spcBef>
                <a:spcPts val="2400"/>
              </a:spcBef>
            </a:lvl1pPr>
            <a:lvl2pPr>
              <a:spcBef>
                <a:spcPts val="2400"/>
              </a:spcBef>
            </a:lvl2pPr>
            <a:lvl3pPr>
              <a:spcBef>
                <a:spcPts val="2400"/>
              </a:spcBef>
            </a:lvl3pPr>
            <a:lvl4pPr>
              <a:spcBef>
                <a:spcPts val="2400"/>
              </a:spcBef>
            </a:lvl4pPr>
            <a:lvl5pPr>
              <a:spcBef>
                <a:spcPts val="2400"/>
              </a:spcBef>
            </a:lvl5pPr>
          </a:lstStyle>
          <a:p>
            <a:r>
              <a:t>Body Level One</a:t>
            </a:r>
          </a:p>
          <a:p>
            <a:pPr lvl="1"/>
            <a:r>
              <a:t>Body Level Two</a:t>
            </a:r>
          </a:p>
          <a:p>
            <a:pPr lvl="2"/>
            <a:r>
              <a:t>Body Level Three</a:t>
            </a:r>
          </a:p>
          <a:p>
            <a:pPr lvl="3"/>
            <a:r>
              <a:t>Body Level Four</a:t>
            </a:r>
          </a:p>
          <a:p>
            <a:pPr lvl="4"/>
            <a:r>
              <a:t>Body Level Five</a:t>
            </a:r>
          </a:p>
        </p:txBody>
      </p:sp>
      <p:sp>
        <p:nvSpPr>
          <p:cNvPr id="52" name="Shape 5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 2 Column">
    <p:spTree>
      <p:nvGrpSpPr>
        <p:cNvPr id="1" name=""/>
        <p:cNvGrpSpPr/>
        <p:nvPr/>
      </p:nvGrpSpPr>
      <p:grpSpPr>
        <a:xfrm>
          <a:off x="0" y="0"/>
          <a:ext cx="0" cy="0"/>
          <a:chOff x="0" y="0"/>
          <a:chExt cx="0" cy="0"/>
        </a:xfrm>
      </p:grpSpPr>
      <p:sp>
        <p:nvSpPr>
          <p:cNvPr id="59" name="Shape 59"/>
          <p:cNvSpPr>
            <a:spLocks noGrp="1"/>
          </p:cNvSpPr>
          <p:nvPr>
            <p:ph type="title"/>
          </p:nvPr>
        </p:nvSpPr>
        <p:spPr>
          <a:xfrm>
            <a:off x="1270000" y="254000"/>
            <a:ext cx="10464800" cy="2438400"/>
          </a:xfrm>
          <a:prstGeom prst="rect">
            <a:avLst/>
          </a:prstGeom>
          <a:extLst>
            <a:ext uri="{C572A759-6A51-4108-AA02-DFA0A04FC94B}">
              <ma14:wrappingTextBoxFlag xmlns:ma14="http://schemas.microsoft.com/office/mac/drawingml/2011/main" xmlns="" val="1"/>
            </a:ext>
          </a:extLst>
        </p:spPr>
        <p:txBody>
          <a:bodyPr>
            <a:normAutofit/>
          </a:bodyPr>
          <a:lstStyle/>
          <a:p>
            <a:r>
              <a:t>Title Text</a:t>
            </a:r>
          </a:p>
        </p:txBody>
      </p:sp>
      <p:sp>
        <p:nvSpPr>
          <p:cNvPr id="60" name="Shape 60"/>
          <p:cNvSpPr>
            <a:spLocks noGrp="1"/>
          </p:cNvSpPr>
          <p:nvPr>
            <p:ph type="body" idx="1"/>
          </p:nvPr>
        </p:nvSpPr>
        <p:spPr>
          <a:xfrm>
            <a:off x="1270000" y="2768600"/>
            <a:ext cx="10464800" cy="5715000"/>
          </a:xfrm>
          <a:prstGeom prst="rect">
            <a:avLst/>
          </a:prstGeom>
        </p:spPr>
        <p:txBody>
          <a:bodyPr numCol="2" spcCol="523240" anchor="t"/>
          <a:lstStyle>
            <a:lvl1pPr marL="812120" indent="-494620">
              <a:spcBef>
                <a:spcPts val="3800"/>
              </a:spcBef>
              <a:defRPr sz="3200"/>
            </a:lvl1pPr>
            <a:lvl2pPr marL="1256620" indent="-494620">
              <a:spcBef>
                <a:spcPts val="3800"/>
              </a:spcBef>
              <a:defRPr sz="3200"/>
            </a:lvl2pPr>
            <a:lvl3pPr marL="1701120" indent="-494620">
              <a:spcBef>
                <a:spcPts val="3800"/>
              </a:spcBef>
              <a:defRPr sz="3200"/>
            </a:lvl3pPr>
            <a:lvl4pPr marL="2145620" indent="-494620">
              <a:spcBef>
                <a:spcPts val="3800"/>
              </a:spcBef>
              <a:defRPr sz="3200"/>
            </a:lvl4pPr>
            <a:lvl5pPr marL="2590120" indent="-494620">
              <a:spcBef>
                <a:spcPts val="3800"/>
              </a:spcBef>
              <a:defRPr sz="3200"/>
            </a:lvl5pPr>
          </a:lstStyle>
          <a:p>
            <a:r>
              <a:t>Body Level One</a:t>
            </a:r>
          </a:p>
          <a:p>
            <a:pPr lvl="1"/>
            <a:r>
              <a:t>Body Level Two</a:t>
            </a:r>
          </a:p>
          <a:p>
            <a:pPr lvl="2"/>
            <a:r>
              <a:t>Body Level Three</a:t>
            </a:r>
          </a:p>
          <a:p>
            <a:pPr lvl="3"/>
            <a:r>
              <a:t>Body Level Four</a:t>
            </a:r>
          </a:p>
          <a:p>
            <a:pPr lvl="4"/>
            <a:r>
              <a:t>Body Level Five</a:t>
            </a:r>
          </a:p>
        </p:txBody>
      </p:sp>
      <p:sp>
        <p:nvSpPr>
          <p:cNvPr id="61" name="Shape 6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68" name="Shape 68"/>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9" name="Shape 6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6" name="Shape 7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83" name="Shape 83"/>
          <p:cNvSpPr>
            <a:spLocks noGrp="1"/>
          </p:cNvSpPr>
          <p:nvPr>
            <p:ph type="title"/>
          </p:nvPr>
        </p:nvSpPr>
        <p:spPr>
          <a:xfrm>
            <a:off x="1270000" y="254000"/>
            <a:ext cx="10464800" cy="2438400"/>
          </a:xfrm>
          <a:prstGeom prst="rect">
            <a:avLst/>
          </a:prstGeom>
          <a:extLst>
            <a:ext uri="{C572A759-6A51-4108-AA02-DFA0A04FC94B}">
              <ma14:wrappingTextBoxFlag xmlns:ma14="http://schemas.microsoft.com/office/mac/drawingml/2011/main" xmlns="" val="1"/>
            </a:ext>
          </a:extLst>
        </p:spPr>
        <p:txBody>
          <a:bodyPr>
            <a:normAutofit/>
          </a:bodyPr>
          <a:lstStyle/>
          <a:p>
            <a:r>
              <a:t>Title Text</a:t>
            </a:r>
          </a:p>
        </p:txBody>
      </p:sp>
      <p:sp>
        <p:nvSpPr>
          <p:cNvPr id="84" name="Shape 8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body" idx="1"/>
          </p:nvPr>
        </p:nvSpPr>
        <p:spPr>
          <a:xfrm>
            <a:off x="1270000" y="1270000"/>
            <a:ext cx="10464800" cy="72136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3" name="Shape 3"/>
          <p:cNvSpPr>
            <a:spLocks noGrp="1"/>
          </p:cNvSpPr>
          <p:nvPr>
            <p:ph type="title"/>
          </p:nvPr>
        </p:nvSpPr>
        <p:spPr>
          <a:xfrm>
            <a:off x="1948462" y="1950720"/>
            <a:ext cx="10403841" cy="661529"/>
          </a:xfrm>
          <a:prstGeom prst="rect">
            <a:avLst/>
          </a:prstGeom>
          <a:ln w="12700">
            <a:miter lim="400000"/>
          </a:ln>
        </p:spPr>
        <p:txBody>
          <a:bodyPr lIns="50800" tIns="50800" rIns="50800" bIns="50800" anchor="ctr"/>
          <a:lstStyle/>
          <a:p>
            <a:endParaRPr/>
          </a:p>
        </p:txBody>
      </p:sp>
      <p:sp>
        <p:nvSpPr>
          <p:cNvPr id="4" name="Shape 4"/>
          <p:cNvSpPr>
            <a:spLocks noGrp="1"/>
          </p:cNvSpPr>
          <p:nvPr>
            <p:ph type="sldNum" sz="quarter" idx="2"/>
          </p:nvPr>
        </p:nvSpPr>
        <p:spPr>
          <a:xfrm>
            <a:off x="6324599" y="9258300"/>
            <a:ext cx="342901" cy="368300"/>
          </a:xfrm>
          <a:prstGeom prst="rect">
            <a:avLst/>
          </a:prstGeom>
          <a:ln w="12700">
            <a:miter lim="400000"/>
          </a:ln>
        </p:spPr>
        <p:txBody>
          <a:bodyPr wrap="none" lIns="50800" tIns="50800" rIns="50800" bIns="50800">
            <a:spAutoFit/>
          </a:bodyPr>
          <a:lstStyle>
            <a:lvl1pPr>
              <a:defRPr sz="1800">
                <a:latin typeface="Gill Sans"/>
                <a:ea typeface="Gill Sans"/>
                <a:cs typeface="Gill Sans"/>
                <a:sym typeface="Gill Sans"/>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ransition spd="med"/>
  <p:txStyles>
    <p:titleStyle>
      <a:lvl1pPr marL="0" marR="0" indent="0" algn="ctr" defTabSz="584200" rtl="0" latinLnBrk="0">
        <a:lnSpc>
          <a:spcPct val="100000"/>
        </a:lnSpc>
        <a:spcBef>
          <a:spcPts val="0"/>
        </a:spcBef>
        <a:spcAft>
          <a:spcPts val="0"/>
        </a:spcAft>
        <a:buClrTx/>
        <a:buSzTx/>
        <a:buFontTx/>
        <a:buNone/>
        <a:tabLst/>
        <a:defRPr sz="8400" b="0" i="0" u="none" strike="noStrike" cap="none" spc="0" baseline="0">
          <a:ln>
            <a:noFill/>
          </a:ln>
          <a:solidFill>
            <a:srgbClr val="000000"/>
          </a:solidFill>
          <a:uFillTx/>
          <a:latin typeface="Gill Sans"/>
          <a:ea typeface="Gill Sans"/>
          <a:cs typeface="Gill Sans"/>
          <a:sym typeface="Gill Sans"/>
        </a:defRPr>
      </a:lvl1pPr>
      <a:lvl2pPr marL="0" marR="0" indent="0" algn="ctr" defTabSz="584200" rtl="0" latinLnBrk="0">
        <a:lnSpc>
          <a:spcPct val="100000"/>
        </a:lnSpc>
        <a:spcBef>
          <a:spcPts val="0"/>
        </a:spcBef>
        <a:spcAft>
          <a:spcPts val="0"/>
        </a:spcAft>
        <a:buClrTx/>
        <a:buSzTx/>
        <a:buFontTx/>
        <a:buNone/>
        <a:tabLst/>
        <a:defRPr sz="8400" b="0" i="0" u="none" strike="noStrike" cap="none" spc="0" baseline="0">
          <a:ln>
            <a:noFill/>
          </a:ln>
          <a:solidFill>
            <a:srgbClr val="000000"/>
          </a:solidFill>
          <a:uFillTx/>
          <a:latin typeface="Gill Sans"/>
          <a:ea typeface="Gill Sans"/>
          <a:cs typeface="Gill Sans"/>
          <a:sym typeface="Gill Sans"/>
        </a:defRPr>
      </a:lvl2pPr>
      <a:lvl3pPr marL="0" marR="0" indent="0" algn="ctr" defTabSz="584200" rtl="0" latinLnBrk="0">
        <a:lnSpc>
          <a:spcPct val="100000"/>
        </a:lnSpc>
        <a:spcBef>
          <a:spcPts val="0"/>
        </a:spcBef>
        <a:spcAft>
          <a:spcPts val="0"/>
        </a:spcAft>
        <a:buClrTx/>
        <a:buSzTx/>
        <a:buFontTx/>
        <a:buNone/>
        <a:tabLst/>
        <a:defRPr sz="8400" b="0" i="0" u="none" strike="noStrike" cap="none" spc="0" baseline="0">
          <a:ln>
            <a:noFill/>
          </a:ln>
          <a:solidFill>
            <a:srgbClr val="000000"/>
          </a:solidFill>
          <a:uFillTx/>
          <a:latin typeface="Gill Sans"/>
          <a:ea typeface="Gill Sans"/>
          <a:cs typeface="Gill Sans"/>
          <a:sym typeface="Gill Sans"/>
        </a:defRPr>
      </a:lvl3pPr>
      <a:lvl4pPr marL="0" marR="0" indent="0" algn="ctr" defTabSz="584200" rtl="0" latinLnBrk="0">
        <a:lnSpc>
          <a:spcPct val="100000"/>
        </a:lnSpc>
        <a:spcBef>
          <a:spcPts val="0"/>
        </a:spcBef>
        <a:spcAft>
          <a:spcPts val="0"/>
        </a:spcAft>
        <a:buClrTx/>
        <a:buSzTx/>
        <a:buFontTx/>
        <a:buNone/>
        <a:tabLst/>
        <a:defRPr sz="8400" b="0" i="0" u="none" strike="noStrike" cap="none" spc="0" baseline="0">
          <a:ln>
            <a:noFill/>
          </a:ln>
          <a:solidFill>
            <a:srgbClr val="000000"/>
          </a:solidFill>
          <a:uFillTx/>
          <a:latin typeface="Gill Sans"/>
          <a:ea typeface="Gill Sans"/>
          <a:cs typeface="Gill Sans"/>
          <a:sym typeface="Gill Sans"/>
        </a:defRPr>
      </a:lvl4pPr>
      <a:lvl5pPr marL="0" marR="0" indent="0" algn="ctr" defTabSz="584200" rtl="0" latinLnBrk="0">
        <a:lnSpc>
          <a:spcPct val="100000"/>
        </a:lnSpc>
        <a:spcBef>
          <a:spcPts val="0"/>
        </a:spcBef>
        <a:spcAft>
          <a:spcPts val="0"/>
        </a:spcAft>
        <a:buClrTx/>
        <a:buSzTx/>
        <a:buFontTx/>
        <a:buNone/>
        <a:tabLst/>
        <a:defRPr sz="8400" b="0" i="0" u="none" strike="noStrike" cap="none" spc="0" baseline="0">
          <a:ln>
            <a:noFill/>
          </a:ln>
          <a:solidFill>
            <a:srgbClr val="000000"/>
          </a:solidFill>
          <a:uFillTx/>
          <a:latin typeface="Gill Sans"/>
          <a:ea typeface="Gill Sans"/>
          <a:cs typeface="Gill Sans"/>
          <a:sym typeface="Gill Sans"/>
        </a:defRPr>
      </a:lvl5pPr>
      <a:lvl6pPr marL="0" marR="0" indent="0" algn="ctr" defTabSz="584200" rtl="0" latinLnBrk="0">
        <a:lnSpc>
          <a:spcPct val="100000"/>
        </a:lnSpc>
        <a:spcBef>
          <a:spcPts val="0"/>
        </a:spcBef>
        <a:spcAft>
          <a:spcPts val="0"/>
        </a:spcAft>
        <a:buClrTx/>
        <a:buSzTx/>
        <a:buFontTx/>
        <a:buNone/>
        <a:tabLst/>
        <a:defRPr sz="8400" b="0" i="0" u="none" strike="noStrike" cap="none" spc="0" baseline="0">
          <a:ln>
            <a:noFill/>
          </a:ln>
          <a:solidFill>
            <a:srgbClr val="000000"/>
          </a:solidFill>
          <a:uFillTx/>
          <a:latin typeface="Gill Sans"/>
          <a:ea typeface="Gill Sans"/>
          <a:cs typeface="Gill Sans"/>
          <a:sym typeface="Gill Sans"/>
        </a:defRPr>
      </a:lvl6pPr>
      <a:lvl7pPr marL="0" marR="0" indent="0" algn="ctr" defTabSz="584200" rtl="0" latinLnBrk="0">
        <a:lnSpc>
          <a:spcPct val="100000"/>
        </a:lnSpc>
        <a:spcBef>
          <a:spcPts val="0"/>
        </a:spcBef>
        <a:spcAft>
          <a:spcPts val="0"/>
        </a:spcAft>
        <a:buClrTx/>
        <a:buSzTx/>
        <a:buFontTx/>
        <a:buNone/>
        <a:tabLst/>
        <a:defRPr sz="8400" b="0" i="0" u="none" strike="noStrike" cap="none" spc="0" baseline="0">
          <a:ln>
            <a:noFill/>
          </a:ln>
          <a:solidFill>
            <a:srgbClr val="000000"/>
          </a:solidFill>
          <a:uFillTx/>
          <a:latin typeface="Gill Sans"/>
          <a:ea typeface="Gill Sans"/>
          <a:cs typeface="Gill Sans"/>
          <a:sym typeface="Gill Sans"/>
        </a:defRPr>
      </a:lvl7pPr>
      <a:lvl8pPr marL="0" marR="0" indent="0" algn="ctr" defTabSz="584200" rtl="0" latinLnBrk="0">
        <a:lnSpc>
          <a:spcPct val="100000"/>
        </a:lnSpc>
        <a:spcBef>
          <a:spcPts val="0"/>
        </a:spcBef>
        <a:spcAft>
          <a:spcPts val="0"/>
        </a:spcAft>
        <a:buClrTx/>
        <a:buSzTx/>
        <a:buFontTx/>
        <a:buNone/>
        <a:tabLst/>
        <a:defRPr sz="8400" b="0" i="0" u="none" strike="noStrike" cap="none" spc="0" baseline="0">
          <a:ln>
            <a:noFill/>
          </a:ln>
          <a:solidFill>
            <a:srgbClr val="000000"/>
          </a:solidFill>
          <a:uFillTx/>
          <a:latin typeface="Gill Sans"/>
          <a:ea typeface="Gill Sans"/>
          <a:cs typeface="Gill Sans"/>
          <a:sym typeface="Gill Sans"/>
        </a:defRPr>
      </a:lvl8pPr>
      <a:lvl9pPr marL="0" marR="0" indent="0" algn="ctr" defTabSz="584200" rtl="0" latinLnBrk="0">
        <a:lnSpc>
          <a:spcPct val="100000"/>
        </a:lnSpc>
        <a:spcBef>
          <a:spcPts val="0"/>
        </a:spcBef>
        <a:spcAft>
          <a:spcPts val="0"/>
        </a:spcAft>
        <a:buClrTx/>
        <a:buSzTx/>
        <a:buFontTx/>
        <a:buNone/>
        <a:tabLst/>
        <a:defRPr sz="8400" b="0" i="0" u="none" strike="noStrike" cap="none" spc="0" baseline="0">
          <a:ln>
            <a:noFill/>
          </a:ln>
          <a:solidFill>
            <a:srgbClr val="000000"/>
          </a:solidFill>
          <a:uFillTx/>
          <a:latin typeface="Gill Sans"/>
          <a:ea typeface="Gill Sans"/>
          <a:cs typeface="Gill Sans"/>
          <a:sym typeface="Gill Sans"/>
        </a:defRPr>
      </a:lvl9pPr>
    </p:titleStyle>
    <p:bodyStyle>
      <a:lvl1pPr marL="889000" marR="0" indent="-571500" algn="l" defTabSz="584200" rtl="0" latinLnBrk="0">
        <a:lnSpc>
          <a:spcPct val="100000"/>
        </a:lnSpc>
        <a:spcBef>
          <a:spcPts val="4800"/>
        </a:spcBef>
        <a:spcAft>
          <a:spcPts val="0"/>
        </a:spcAft>
        <a:buClrTx/>
        <a:buSzPct val="171000"/>
        <a:buFontTx/>
        <a:buChar char="•"/>
        <a:tabLst/>
        <a:defRPr sz="4200" b="0" i="0" u="none" strike="noStrike" cap="none" spc="0" baseline="0">
          <a:ln>
            <a:noFill/>
          </a:ln>
          <a:solidFill>
            <a:srgbClr val="000000"/>
          </a:solidFill>
          <a:uFillTx/>
          <a:latin typeface="Gill Sans"/>
          <a:ea typeface="Gill Sans"/>
          <a:cs typeface="Gill Sans"/>
          <a:sym typeface="Gill Sans"/>
        </a:defRPr>
      </a:lvl1pPr>
      <a:lvl2pPr marL="1333500" marR="0" indent="-571500" algn="l" defTabSz="584200" rtl="0" latinLnBrk="0">
        <a:lnSpc>
          <a:spcPct val="100000"/>
        </a:lnSpc>
        <a:spcBef>
          <a:spcPts val="4800"/>
        </a:spcBef>
        <a:spcAft>
          <a:spcPts val="0"/>
        </a:spcAft>
        <a:buClrTx/>
        <a:buSzPct val="171000"/>
        <a:buFontTx/>
        <a:buChar char="•"/>
        <a:tabLst/>
        <a:defRPr sz="4200" b="0" i="0" u="none" strike="noStrike" cap="none" spc="0" baseline="0">
          <a:ln>
            <a:noFill/>
          </a:ln>
          <a:solidFill>
            <a:srgbClr val="000000"/>
          </a:solidFill>
          <a:uFillTx/>
          <a:latin typeface="Gill Sans"/>
          <a:ea typeface="Gill Sans"/>
          <a:cs typeface="Gill Sans"/>
          <a:sym typeface="Gill Sans"/>
        </a:defRPr>
      </a:lvl2pPr>
      <a:lvl3pPr marL="1778000" marR="0" indent="-571500" algn="l" defTabSz="584200" rtl="0" latinLnBrk="0">
        <a:lnSpc>
          <a:spcPct val="100000"/>
        </a:lnSpc>
        <a:spcBef>
          <a:spcPts val="4800"/>
        </a:spcBef>
        <a:spcAft>
          <a:spcPts val="0"/>
        </a:spcAft>
        <a:buClrTx/>
        <a:buSzPct val="171000"/>
        <a:buFontTx/>
        <a:buChar char="•"/>
        <a:tabLst/>
        <a:defRPr sz="4200" b="0" i="0" u="none" strike="noStrike" cap="none" spc="0" baseline="0">
          <a:ln>
            <a:noFill/>
          </a:ln>
          <a:solidFill>
            <a:srgbClr val="000000"/>
          </a:solidFill>
          <a:uFillTx/>
          <a:latin typeface="Gill Sans"/>
          <a:ea typeface="Gill Sans"/>
          <a:cs typeface="Gill Sans"/>
          <a:sym typeface="Gill Sans"/>
        </a:defRPr>
      </a:lvl3pPr>
      <a:lvl4pPr marL="2222500" marR="0" indent="-571500" algn="l" defTabSz="584200" rtl="0" latinLnBrk="0">
        <a:lnSpc>
          <a:spcPct val="100000"/>
        </a:lnSpc>
        <a:spcBef>
          <a:spcPts val="4800"/>
        </a:spcBef>
        <a:spcAft>
          <a:spcPts val="0"/>
        </a:spcAft>
        <a:buClrTx/>
        <a:buSzPct val="171000"/>
        <a:buFontTx/>
        <a:buChar char="•"/>
        <a:tabLst/>
        <a:defRPr sz="4200" b="0" i="0" u="none" strike="noStrike" cap="none" spc="0" baseline="0">
          <a:ln>
            <a:noFill/>
          </a:ln>
          <a:solidFill>
            <a:srgbClr val="000000"/>
          </a:solidFill>
          <a:uFillTx/>
          <a:latin typeface="Gill Sans"/>
          <a:ea typeface="Gill Sans"/>
          <a:cs typeface="Gill Sans"/>
          <a:sym typeface="Gill Sans"/>
        </a:defRPr>
      </a:lvl4pPr>
      <a:lvl5pPr marL="2667000" marR="0" indent="-571500" algn="l" defTabSz="584200" rtl="0" latinLnBrk="0">
        <a:lnSpc>
          <a:spcPct val="100000"/>
        </a:lnSpc>
        <a:spcBef>
          <a:spcPts val="4800"/>
        </a:spcBef>
        <a:spcAft>
          <a:spcPts val="0"/>
        </a:spcAft>
        <a:buClrTx/>
        <a:buSzPct val="171000"/>
        <a:buFontTx/>
        <a:buChar char="•"/>
        <a:tabLst/>
        <a:defRPr sz="4200" b="0" i="0" u="none" strike="noStrike" cap="none" spc="0" baseline="0">
          <a:ln>
            <a:noFill/>
          </a:ln>
          <a:solidFill>
            <a:srgbClr val="000000"/>
          </a:solidFill>
          <a:uFillTx/>
          <a:latin typeface="Gill Sans"/>
          <a:ea typeface="Gill Sans"/>
          <a:cs typeface="Gill Sans"/>
          <a:sym typeface="Gill Sans"/>
        </a:defRPr>
      </a:lvl5pPr>
      <a:lvl6pPr marL="3022600" marR="0" indent="-571500" algn="l" defTabSz="584200" rtl="0" latinLnBrk="0">
        <a:lnSpc>
          <a:spcPct val="100000"/>
        </a:lnSpc>
        <a:spcBef>
          <a:spcPts val="4800"/>
        </a:spcBef>
        <a:spcAft>
          <a:spcPts val="0"/>
        </a:spcAft>
        <a:buClrTx/>
        <a:buSzPct val="171000"/>
        <a:buFontTx/>
        <a:buChar char="•"/>
        <a:tabLst/>
        <a:defRPr sz="4200" b="0" i="0" u="none" strike="noStrike" cap="none" spc="0" baseline="0">
          <a:ln>
            <a:noFill/>
          </a:ln>
          <a:solidFill>
            <a:srgbClr val="000000"/>
          </a:solidFill>
          <a:uFillTx/>
          <a:latin typeface="Gill Sans"/>
          <a:ea typeface="Gill Sans"/>
          <a:cs typeface="Gill Sans"/>
          <a:sym typeface="Gill Sans"/>
        </a:defRPr>
      </a:lvl6pPr>
      <a:lvl7pPr marL="3378200" marR="0" indent="-571500" algn="l" defTabSz="584200" rtl="0" latinLnBrk="0">
        <a:lnSpc>
          <a:spcPct val="100000"/>
        </a:lnSpc>
        <a:spcBef>
          <a:spcPts val="4800"/>
        </a:spcBef>
        <a:spcAft>
          <a:spcPts val="0"/>
        </a:spcAft>
        <a:buClrTx/>
        <a:buSzPct val="171000"/>
        <a:buFontTx/>
        <a:buChar char="•"/>
        <a:tabLst/>
        <a:defRPr sz="4200" b="0" i="0" u="none" strike="noStrike" cap="none" spc="0" baseline="0">
          <a:ln>
            <a:noFill/>
          </a:ln>
          <a:solidFill>
            <a:srgbClr val="000000"/>
          </a:solidFill>
          <a:uFillTx/>
          <a:latin typeface="Gill Sans"/>
          <a:ea typeface="Gill Sans"/>
          <a:cs typeface="Gill Sans"/>
          <a:sym typeface="Gill Sans"/>
        </a:defRPr>
      </a:lvl7pPr>
      <a:lvl8pPr marL="3733800" marR="0" indent="-571500" algn="l" defTabSz="584200" rtl="0" latinLnBrk="0">
        <a:lnSpc>
          <a:spcPct val="100000"/>
        </a:lnSpc>
        <a:spcBef>
          <a:spcPts val="4800"/>
        </a:spcBef>
        <a:spcAft>
          <a:spcPts val="0"/>
        </a:spcAft>
        <a:buClrTx/>
        <a:buSzPct val="171000"/>
        <a:buFontTx/>
        <a:buChar char="•"/>
        <a:tabLst/>
        <a:defRPr sz="4200" b="0" i="0" u="none" strike="noStrike" cap="none" spc="0" baseline="0">
          <a:ln>
            <a:noFill/>
          </a:ln>
          <a:solidFill>
            <a:srgbClr val="000000"/>
          </a:solidFill>
          <a:uFillTx/>
          <a:latin typeface="Gill Sans"/>
          <a:ea typeface="Gill Sans"/>
          <a:cs typeface="Gill Sans"/>
          <a:sym typeface="Gill Sans"/>
        </a:defRPr>
      </a:lvl8pPr>
      <a:lvl9pPr marL="4089400" marR="0" indent="-571500" algn="l" defTabSz="584200" rtl="0" latinLnBrk="0">
        <a:lnSpc>
          <a:spcPct val="100000"/>
        </a:lnSpc>
        <a:spcBef>
          <a:spcPts val="4800"/>
        </a:spcBef>
        <a:spcAft>
          <a:spcPts val="0"/>
        </a:spcAft>
        <a:buClrTx/>
        <a:buSzPct val="171000"/>
        <a:buFontTx/>
        <a:buChar char="•"/>
        <a:tabLst/>
        <a:defRPr sz="4200" b="0" i="0" u="none" strike="noStrike" cap="none" spc="0" baseline="0">
          <a:ln>
            <a:noFill/>
          </a:ln>
          <a:solidFill>
            <a:srgbClr val="000000"/>
          </a:solidFill>
          <a:uFillTx/>
          <a:latin typeface="Gill Sans"/>
          <a:ea typeface="Gill Sans"/>
          <a:cs typeface="Gill Sans"/>
          <a:sym typeface="Gill Sans"/>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1pPr>
      <a:lvl2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2pPr>
      <a:lvl3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3pPr>
      <a:lvl4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4pPr>
      <a:lvl5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5pPr>
      <a:lvl6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6pPr>
      <a:lvl7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7pPr>
      <a:lvl8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8pPr>
      <a:lvl9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6" name="Table 176"/>
          <p:cNvGraphicFramePr/>
          <p:nvPr/>
        </p:nvGraphicFramePr>
        <p:xfrm>
          <a:off x="167777" y="1938163"/>
          <a:ext cx="12489356" cy="7733630"/>
        </p:xfrm>
        <a:graphic>
          <a:graphicData uri="http://schemas.openxmlformats.org/drawingml/2006/table">
            <a:tbl>
              <a:tblPr>
                <a:tableStyleId>{4C3C2611-4C71-4FC5-86AE-919BDF0F9419}</a:tableStyleId>
              </a:tblPr>
              <a:tblGrid>
                <a:gridCol w="1498751">
                  <a:extLst>
                    <a:ext uri="{9D8B030D-6E8A-4147-A177-3AD203B41FA5}">
                      <a16:colId xmlns:a16="http://schemas.microsoft.com/office/drawing/2014/main" xmlns="" val="20000"/>
                    </a:ext>
                  </a:extLst>
                </a:gridCol>
                <a:gridCol w="3676936">
                  <a:extLst>
                    <a:ext uri="{9D8B030D-6E8A-4147-A177-3AD203B41FA5}">
                      <a16:colId xmlns:a16="http://schemas.microsoft.com/office/drawing/2014/main" xmlns="" val="20001"/>
                    </a:ext>
                  </a:extLst>
                </a:gridCol>
                <a:gridCol w="3712461">
                  <a:extLst>
                    <a:ext uri="{9D8B030D-6E8A-4147-A177-3AD203B41FA5}">
                      <a16:colId xmlns:a16="http://schemas.microsoft.com/office/drawing/2014/main" xmlns="" val="20002"/>
                    </a:ext>
                  </a:extLst>
                </a:gridCol>
                <a:gridCol w="3601208">
                  <a:extLst>
                    <a:ext uri="{9D8B030D-6E8A-4147-A177-3AD203B41FA5}">
                      <a16:colId xmlns:a16="http://schemas.microsoft.com/office/drawing/2014/main" xmlns="" val="20003"/>
                    </a:ext>
                  </a:extLst>
                </a:gridCol>
              </a:tblGrid>
              <a:tr h="3866815">
                <a:tc>
                  <a:txBody>
                    <a:bodyPr/>
                    <a:lstStyle/>
                    <a:p>
                      <a:pPr defTabSz="914400">
                        <a:tabLst>
                          <a:tab pos="914400" algn="l"/>
                        </a:tabLst>
                        <a:defRPr sz="2600">
                          <a:sym typeface="Helvetica"/>
                        </a:defRPr>
                      </a:pPr>
                      <a:r>
                        <a:t>positive</a:t>
                      </a:r>
                    </a:p>
                    <a:p>
                      <a:pPr defTabSz="914400">
                        <a:tabLst>
                          <a:tab pos="914400" algn="l"/>
                        </a:tabLst>
                        <a:defRPr sz="2600">
                          <a:sym typeface="Helvetica"/>
                        </a:defRPr>
                      </a:pPr>
                      <a:r>
                        <a:t>(cute, </a:t>
                      </a:r>
                    </a:p>
                    <a:p>
                      <a:pPr defTabSz="914400">
                        <a:tabLst>
                          <a:tab pos="914400" algn="l"/>
                        </a:tabLst>
                        <a:defRPr sz="2600">
                          <a:sym typeface="Helvetica"/>
                        </a:defRPr>
                      </a:pPr>
                      <a:r>
                        <a:t>harmless)</a:t>
                      </a:r>
                    </a:p>
                  </a:txBody>
                  <a:tcPr marL="50800" marR="50800" marT="50800" marB="50800" anchor="ctr" horzOverflow="overflow"/>
                </a:tc>
                <a:tc>
                  <a:txBody>
                    <a:bodyPr/>
                    <a:lstStyle/>
                    <a:p>
                      <a:pPr defTabSz="914400">
                        <a:tabLst>
                          <a:tab pos="914400" algn="l"/>
                        </a:tabLst>
                        <a:defRPr sz="3600">
                          <a:sym typeface="Helvetica"/>
                        </a:defRPr>
                      </a:pPr>
                      <a:endParaRPr/>
                    </a:p>
                  </a:txBody>
                  <a:tcPr marL="50800" marR="50800" marT="50800" marB="50800" anchor="ctr" horzOverflow="overflow"/>
                </a:tc>
                <a:tc>
                  <a:txBody>
                    <a:bodyPr/>
                    <a:lstStyle/>
                    <a:p>
                      <a:pPr defTabSz="914400">
                        <a:tabLst>
                          <a:tab pos="914400" algn="l"/>
                        </a:tabLst>
                        <a:defRPr sz="3600">
                          <a:sym typeface="Helvetica"/>
                        </a:defRPr>
                      </a:pPr>
                      <a:endParaRPr/>
                    </a:p>
                  </a:txBody>
                  <a:tcPr marL="50800" marR="50800" marT="50800" marB="50800" anchor="ctr" horzOverflow="overflow"/>
                </a:tc>
                <a:tc>
                  <a:txBody>
                    <a:bodyPr/>
                    <a:lstStyle/>
                    <a:p>
                      <a:pPr defTabSz="914400">
                        <a:tabLst>
                          <a:tab pos="914400" algn="l"/>
                        </a:tabLst>
                        <a:defRPr sz="3600">
                          <a:sym typeface="Helvetica"/>
                        </a:defRPr>
                      </a:pPr>
                      <a:endParaRPr/>
                    </a:p>
                  </a:txBody>
                  <a:tcPr marL="50800" marR="50800" marT="50800" marB="50800" anchor="ctr" horzOverflow="overflow"/>
                </a:tc>
                <a:extLst>
                  <a:ext uri="{0D108BD9-81ED-4DB2-BD59-A6C34878D82A}">
                    <a16:rowId xmlns:a16="http://schemas.microsoft.com/office/drawing/2014/main" xmlns="" val="10000"/>
                  </a:ext>
                </a:extLst>
              </a:tr>
              <a:tr h="3866815">
                <a:tc>
                  <a:txBody>
                    <a:bodyPr/>
                    <a:lstStyle/>
                    <a:p>
                      <a:pPr defTabSz="914400">
                        <a:tabLst>
                          <a:tab pos="914400" algn="l"/>
                        </a:tabLst>
                        <a:defRPr sz="2400">
                          <a:sym typeface="Helvetica"/>
                        </a:defRPr>
                      </a:pPr>
                      <a:r>
                        <a:t>negative </a:t>
                      </a:r>
                    </a:p>
                    <a:p>
                      <a:pPr defTabSz="914400">
                        <a:tabLst>
                          <a:tab pos="914400" algn="l"/>
                        </a:tabLst>
                        <a:defRPr sz="2400">
                          <a:sym typeface="Helvetica"/>
                        </a:defRPr>
                      </a:pPr>
                      <a:r>
                        <a:t>(vile, cruel,</a:t>
                      </a:r>
                    </a:p>
                    <a:p>
                      <a:pPr defTabSz="914400">
                        <a:tabLst>
                          <a:tab pos="914400" algn="l"/>
                        </a:tabLst>
                        <a:defRPr sz="2400">
                          <a:sym typeface="Helvetica"/>
                        </a:defRPr>
                      </a:pPr>
                      <a:r>
                        <a:t>sexual)</a:t>
                      </a:r>
                    </a:p>
                  </a:txBody>
                  <a:tcPr marL="50800" marR="50800" marT="50800" marB="50800" anchor="ctr" horzOverflow="overflow"/>
                </a:tc>
                <a:tc>
                  <a:txBody>
                    <a:bodyPr/>
                    <a:lstStyle/>
                    <a:p>
                      <a:pPr defTabSz="914400">
                        <a:tabLst>
                          <a:tab pos="914400" algn="l"/>
                        </a:tabLst>
                        <a:defRPr sz="3600">
                          <a:sym typeface="Helvetica"/>
                        </a:defRPr>
                      </a:pPr>
                      <a:endParaRPr/>
                    </a:p>
                  </a:txBody>
                  <a:tcPr marL="50800" marR="50800" marT="50800" marB="50800" anchor="ctr" horzOverflow="overflow"/>
                </a:tc>
                <a:tc>
                  <a:txBody>
                    <a:bodyPr/>
                    <a:lstStyle/>
                    <a:p>
                      <a:pPr defTabSz="914400">
                        <a:tabLst>
                          <a:tab pos="914400" algn="l"/>
                        </a:tabLst>
                        <a:defRPr sz="3600">
                          <a:sym typeface="Helvetica"/>
                        </a:defRPr>
                      </a:pPr>
                      <a:endParaRPr/>
                    </a:p>
                  </a:txBody>
                  <a:tcPr marL="50800" marR="50800" marT="50800" marB="50800" anchor="ctr" horzOverflow="overflow"/>
                </a:tc>
                <a:tc>
                  <a:txBody>
                    <a:bodyPr/>
                    <a:lstStyle/>
                    <a:p>
                      <a:pPr defTabSz="914400">
                        <a:tabLst>
                          <a:tab pos="914400" algn="l"/>
                        </a:tabLst>
                        <a:defRPr sz="3600">
                          <a:sym typeface="Helvetica"/>
                        </a:defRPr>
                      </a:pPr>
                      <a:endParaRPr/>
                    </a:p>
                  </a:txBody>
                  <a:tcPr marL="50800" marR="50800" marT="50800" marB="50800" anchor="ctr" horzOverflow="overflow"/>
                </a:tc>
                <a:extLst>
                  <a:ext uri="{0D108BD9-81ED-4DB2-BD59-A6C34878D82A}">
                    <a16:rowId xmlns:a16="http://schemas.microsoft.com/office/drawing/2014/main" xmlns="" val="10001"/>
                  </a:ext>
                </a:extLst>
              </a:tr>
            </a:tbl>
          </a:graphicData>
        </a:graphic>
      </p:graphicFrame>
      <p:sp>
        <p:nvSpPr>
          <p:cNvPr id="177" name="Shape 177"/>
          <p:cNvSpPr/>
          <p:nvPr/>
        </p:nvSpPr>
        <p:spPr>
          <a:xfrm>
            <a:off x="89227" y="368300"/>
            <a:ext cx="12008833" cy="11684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l">
              <a:defRPr sz="2400">
                <a:latin typeface="Gill Sans"/>
                <a:ea typeface="Gill Sans"/>
                <a:cs typeface="Gill Sans"/>
                <a:sym typeface="Gill Sans"/>
              </a:defRPr>
            </a:pPr>
            <a:r>
              <a:t>TASK:  write three positive imagery words/phrases and three negative imagery phrases </a:t>
            </a:r>
          </a:p>
          <a:p>
            <a:pPr algn="l">
              <a:defRPr sz="2400">
                <a:latin typeface="Gill Sans"/>
                <a:ea typeface="Gill Sans"/>
                <a:cs typeface="Gill Sans"/>
                <a:sym typeface="Gill Sans"/>
              </a:defRPr>
            </a:pPr>
            <a:r>
              <a:t>Draw an image for each. </a:t>
            </a:r>
          </a:p>
          <a:p>
            <a:pPr algn="l">
              <a:defRPr sz="2400">
                <a:solidFill>
                  <a:schemeClr val="accent5"/>
                </a:solidFill>
                <a:latin typeface="Gill Sans"/>
                <a:ea typeface="Gill Sans"/>
                <a:cs typeface="Gill Sans"/>
                <a:sym typeface="Gill Sans"/>
              </a:defRPr>
            </a:pPr>
            <a:r>
              <a:t>Challenge: what do you notice about the rhythm change?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Shape 189"/>
          <p:cNvSpPr>
            <a:spLocks noGrp="1"/>
          </p:cNvSpPr>
          <p:nvPr>
            <p:ph type="body" sz="half" idx="1"/>
          </p:nvPr>
        </p:nvSpPr>
        <p:spPr>
          <a:xfrm>
            <a:off x="3243496" y="982896"/>
            <a:ext cx="6289208" cy="4917608"/>
          </a:xfrm>
          <a:prstGeom prst="rect">
            <a:avLst/>
          </a:prstGeom>
        </p:spPr>
        <p:txBody>
          <a:bodyPr/>
          <a:lstStyle/>
          <a:p>
            <a:pPr marL="0" indent="0" algn="ctr">
              <a:spcBef>
                <a:spcPts val="0"/>
              </a:spcBef>
              <a:buSzTx/>
              <a:buNone/>
              <a:defRPr sz="4000">
                <a:solidFill>
                  <a:srgbClr val="FFFFFF"/>
                </a:solidFill>
                <a:effectLst>
                  <a:outerShdw blurRad="38100" dist="12700" dir="5400000" rotWithShape="0">
                    <a:srgbClr val="000000">
                      <a:alpha val="50000"/>
                    </a:srgbClr>
                  </a:outerShdw>
                </a:effectLst>
              </a:defRPr>
            </a:pPr>
            <a:endParaRPr/>
          </a:p>
        </p:txBody>
      </p:sp>
      <p:sp>
        <p:nvSpPr>
          <p:cNvPr id="190" name="Shape 190"/>
          <p:cNvSpPr>
            <a:spLocks noGrp="1"/>
          </p:cNvSpPr>
          <p:nvPr>
            <p:ph type="title"/>
          </p:nvPr>
        </p:nvSpPr>
        <p:spPr>
          <a:prstGeom prst="rect">
            <a:avLst/>
          </a:prstGeom>
        </p:spPr>
        <p:txBody>
          <a:bodyPr/>
          <a:lstStyle/>
          <a:p>
            <a:endParaRPr/>
          </a:p>
        </p:txBody>
      </p:sp>
      <p:sp>
        <p:nvSpPr>
          <p:cNvPr id="191" name="Shape 191"/>
          <p:cNvSpPr>
            <a:spLocks noGrp="1"/>
          </p:cNvSpPr>
          <p:nvPr>
            <p:ph type="body" idx="13"/>
          </p:nvPr>
        </p:nvSpPr>
        <p:spPr>
          <a:prstGeom prst="rect">
            <a:avLst/>
          </a:prstGeom>
          <a:extLst>
            <a:ext uri="{C572A759-6A51-4108-AA02-DFA0A04FC94B}">
              <ma14:wrappingTextBoxFlag xmlns:ma14="http://schemas.microsoft.com/office/mac/drawingml/2011/main" xmlns="" val="1"/>
            </a:ext>
          </a:extLst>
        </p:spPr>
        <p:txBody>
          <a:bodyPr/>
          <a:lstStyle>
            <a:lvl1pPr marL="317500" indent="-279400">
              <a:spcBef>
                <a:spcPts val="0"/>
              </a:spcBef>
              <a:buSzPct val="60000"/>
              <a:buFont typeface="Zapf Dingbats"/>
              <a:buChar char="✴"/>
              <a:defRPr sz="3600">
                <a:latin typeface="Geneva"/>
                <a:ea typeface="Geneva"/>
                <a:cs typeface="Geneva"/>
                <a:sym typeface="Geneva"/>
              </a:defRPr>
            </a:lvl1pPr>
          </a:lstStyle>
          <a:p>
            <a:r>
              <a:t>Ob: understand Mercutio’s character through his Queen Mab speech </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Shape 193"/>
          <p:cNvSpPr>
            <a:spLocks noGrp="1"/>
          </p:cNvSpPr>
          <p:nvPr>
            <p:ph type="body" idx="13"/>
          </p:nvPr>
        </p:nvSpPr>
        <p:spPr>
          <a:prstGeom prst="rect">
            <a:avLst/>
          </a:prstGeom>
        </p:spPr>
        <p:txBody>
          <a:bodyPr/>
          <a:lstStyle/>
          <a:p>
            <a:r>
              <a:t>Ob</a:t>
            </a:r>
          </a:p>
        </p:txBody>
      </p:sp>
      <p:sp>
        <p:nvSpPr>
          <p:cNvPr id="194" name="Shape 194"/>
          <p:cNvSpPr>
            <a:spLocks noGrp="1"/>
          </p:cNvSpPr>
          <p:nvPr>
            <p:ph type="title"/>
          </p:nvPr>
        </p:nvSpPr>
        <p:spPr>
          <a:prstGeom prst="rect">
            <a:avLst/>
          </a:prstGeom>
        </p:spPr>
        <p:txBody>
          <a:bodyPr/>
          <a:lstStyle/>
          <a:p>
            <a:endParaRPr/>
          </a:p>
        </p:txBody>
      </p:sp>
      <p:sp>
        <p:nvSpPr>
          <p:cNvPr id="195" name="Shape 195"/>
          <p:cNvSpPr>
            <a:spLocks noGrp="1"/>
          </p:cNvSpPr>
          <p:nvPr>
            <p:ph type="body" idx="1"/>
          </p:nvPr>
        </p:nvSpPr>
        <p:spPr>
          <a:prstGeom prst="rect">
            <a:avLst/>
          </a:prstGeom>
        </p:spPr>
        <p:txBody>
          <a:bodyPr>
            <a:normAutofit/>
          </a:bodyPr>
          <a:lstStyle/>
          <a:p>
            <a:r>
              <a:rPr sz="5400" dirty="0"/>
              <a:t>REMEMBER: Romeo and Juliet is an ANCIENT story but Shakespeare reinvents it - Mercutio is a completely NEW character that wasn’t in the old stories. </a:t>
            </a:r>
          </a:p>
          <a:p>
            <a:endParaRPr sz="5400" dirty="0"/>
          </a:p>
          <a:p>
            <a:r>
              <a:rPr sz="5400" dirty="0"/>
              <a:t>Let’s consider what makes him such an interesting character - WHAT is his purpose? We need to answer that. </a:t>
            </a:r>
          </a:p>
          <a:p>
            <a:r>
              <a:rPr sz="5400" dirty="0"/>
              <a:t>What is his relationship with Romeo? </a:t>
            </a:r>
          </a:p>
        </p:txBody>
      </p:sp>
      <p:sp>
        <p:nvSpPr>
          <p:cNvPr id="196" name="Shape 196"/>
          <p:cNvSpPr>
            <a:spLocks noGrp="1"/>
          </p:cNvSpPr>
          <p:nvPr>
            <p:ph type="sldNum" sz="quarter" idx="2"/>
          </p:nvPr>
        </p:nvSpPr>
        <p:spPr>
          <a:xfrm>
            <a:off x="6381749" y="9258300"/>
            <a:ext cx="228601" cy="3683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3</a:t>
            </a:fld>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3" name="Title 2"/>
          <p:cNvSpPr>
            <a:spLocks noGrp="1"/>
          </p:cNvSpPr>
          <p:nvPr>
            <p:ph type="title"/>
          </p:nvPr>
        </p:nvSpPr>
        <p:spPr/>
        <p:txBody>
          <a:bodyPr/>
          <a:lstStyle/>
          <a:p>
            <a:endParaRPr lang="en-US"/>
          </a:p>
        </p:txBody>
      </p:sp>
      <p:sp>
        <p:nvSpPr>
          <p:cNvPr id="4" name="Text Placeholder 3"/>
          <p:cNvSpPr>
            <a:spLocks noGrp="1"/>
          </p:cNvSpPr>
          <p:nvPr>
            <p:ph type="body" idx="1"/>
          </p:nvPr>
        </p:nvSpPr>
        <p:spPr/>
        <p:txBody>
          <a:bodyPr>
            <a:noAutofit/>
          </a:bodyPr>
          <a:lstStyle/>
          <a:p>
            <a:r>
              <a:rPr lang="en-GB" sz="4400" dirty="0">
                <a:latin typeface="Times New Roman"/>
                <a:ea typeface="Times New Roman"/>
              </a:rPr>
              <a:t>Mercutio loves word play and word association and once he gets started, he's on a roll - only rapidly he loses control. He starts off making a pretty little fairies but very quickly moves on to underlying themes of sex - dirty sex - and death. It doesn't, for example, take him long to switch from fairies in love to herpes. He talks of plagues of blisters on lovers' lips and breath tainted with 'sweetmeats' - i.e. the 'lover' has cold sores. Then he talks of '</a:t>
            </a:r>
            <a:r>
              <a:rPr lang="en-GB" sz="4400" dirty="0" err="1">
                <a:latin typeface="Times New Roman"/>
                <a:ea typeface="Times New Roman"/>
              </a:rPr>
              <a:t>ambuscados</a:t>
            </a:r>
            <a:r>
              <a:rPr lang="en-GB" sz="4400" dirty="0">
                <a:latin typeface="Times New Roman"/>
                <a:ea typeface="Times New Roman"/>
              </a:rPr>
              <a:t>', a sword technique, 'Spanish blades' and 'foul sluttish hairs' - of drinking and prostitution. The imagery goes to nasty, dark, violent places and suddenly Romeo can bear it no more and has to stop him. </a:t>
            </a:r>
            <a:endParaRPr lang="en-US" sz="4400" b="1" dirty="0"/>
          </a:p>
        </p:txBody>
      </p:sp>
    </p:spTree>
    <p:extLst>
      <p:ext uri="{BB962C8B-B14F-4D97-AF65-F5344CB8AC3E}">
        <p14:creationId xmlns:p14="http://schemas.microsoft.com/office/powerpoint/2010/main" val="287492843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Shape 198"/>
          <p:cNvSpPr/>
          <p:nvPr/>
        </p:nvSpPr>
        <p:spPr>
          <a:xfrm>
            <a:off x="1636314" y="3349144"/>
            <a:ext cx="9732172" cy="667712"/>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marL="304800" indent="-266700" algn="l">
              <a:lnSpc>
                <a:spcPct val="90000"/>
              </a:lnSpc>
              <a:spcBef>
                <a:spcPts val="600"/>
              </a:spcBef>
              <a:buSzPct val="56000"/>
              <a:buFont typeface="Chalkboard SE Regular"/>
              <a:buChar char="๏"/>
              <a:defRPr sz="3200">
                <a:latin typeface="Chalkboard SE Regular"/>
                <a:ea typeface="Chalkboard SE Regular"/>
                <a:cs typeface="Chalkboard SE Regular"/>
                <a:sym typeface="Chalkboard SE Regular"/>
              </a:defRPr>
            </a:lvl1pPr>
          </a:lstStyle>
          <a:p>
            <a:r>
              <a:t>she comes in shape no bigger than an agate-stone</a:t>
            </a:r>
          </a:p>
        </p:txBody>
      </p:sp>
      <p:sp>
        <p:nvSpPr>
          <p:cNvPr id="199" name="Shape 199"/>
          <p:cNvSpPr/>
          <p:nvPr/>
        </p:nvSpPr>
        <p:spPr>
          <a:xfrm>
            <a:off x="2041673" y="2053744"/>
            <a:ext cx="8667450" cy="667712"/>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marL="304800" indent="-266700" algn="l">
              <a:lnSpc>
                <a:spcPct val="90000"/>
              </a:lnSpc>
              <a:spcBef>
                <a:spcPts val="600"/>
              </a:spcBef>
              <a:buSzPct val="56000"/>
              <a:buFont typeface="Chalkboard SE Regular"/>
              <a:buChar char="๏"/>
              <a:defRPr sz="3200">
                <a:latin typeface="Chalkboard SE Regular"/>
                <a:ea typeface="Chalkboard SE Regular"/>
                <a:cs typeface="Chalkboard SE Regular"/>
                <a:sym typeface="Chalkboard SE Regular"/>
              </a:defRPr>
            </a:lvl1pPr>
          </a:lstStyle>
          <a:p>
            <a:r>
              <a:t>her wagon-spokes made of long spiders' legs</a:t>
            </a:r>
          </a:p>
        </p:txBody>
      </p:sp>
      <p:sp>
        <p:nvSpPr>
          <p:cNvPr id="200" name="Shape 200"/>
          <p:cNvSpPr/>
          <p:nvPr/>
        </p:nvSpPr>
        <p:spPr>
          <a:xfrm>
            <a:off x="2572227" y="1070841"/>
            <a:ext cx="6971346" cy="667712"/>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marL="304800" indent="-266700" algn="l">
              <a:lnSpc>
                <a:spcPct val="90000"/>
              </a:lnSpc>
              <a:spcBef>
                <a:spcPts val="600"/>
              </a:spcBef>
              <a:buSzPct val="56000"/>
              <a:buFont typeface="Chalkboard SE Regular"/>
              <a:buChar char="๏"/>
              <a:defRPr sz="3200">
                <a:latin typeface="Chalkboard SE Regular"/>
                <a:ea typeface="Chalkboard SE Regular"/>
                <a:cs typeface="Chalkboard SE Regular"/>
                <a:sym typeface="Chalkboard SE Regular"/>
              </a:defRPr>
            </a:lvl1pPr>
          </a:lstStyle>
          <a:p>
            <a:r>
              <a:t>cover of the wings of grasshoppers</a:t>
            </a:r>
          </a:p>
        </p:txBody>
      </p:sp>
      <p:sp>
        <p:nvSpPr>
          <p:cNvPr id="201" name="Shape 201"/>
          <p:cNvSpPr/>
          <p:nvPr/>
        </p:nvSpPr>
        <p:spPr>
          <a:xfrm>
            <a:off x="1699716" y="4644544"/>
            <a:ext cx="9351368" cy="667712"/>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marL="304800" indent="-266700" algn="l">
              <a:lnSpc>
                <a:spcPct val="90000"/>
              </a:lnSpc>
              <a:spcBef>
                <a:spcPts val="600"/>
              </a:spcBef>
              <a:buSzPct val="56000"/>
              <a:buFont typeface="Chalkboard SE Regular"/>
              <a:buChar char="๏"/>
              <a:defRPr sz="3200">
                <a:latin typeface="Chalkboard SE Regular"/>
                <a:ea typeface="Chalkboard SE Regular"/>
                <a:cs typeface="Chalkboard SE Regular"/>
                <a:sym typeface="Chalkboard SE Regular"/>
              </a:defRPr>
            </a:lvl1pPr>
          </a:lstStyle>
          <a:p>
            <a:r>
              <a:t>she gallops night by night through lovers' brains</a:t>
            </a:r>
          </a:p>
        </p:txBody>
      </p:sp>
      <p:sp>
        <p:nvSpPr>
          <p:cNvPr id="202" name="Shape 202"/>
          <p:cNvSpPr/>
          <p:nvPr/>
        </p:nvSpPr>
        <p:spPr>
          <a:xfrm>
            <a:off x="1629687" y="5773766"/>
            <a:ext cx="9042528" cy="2879667"/>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marL="304800" indent="-266700" algn="l">
              <a:lnSpc>
                <a:spcPct val="90000"/>
              </a:lnSpc>
              <a:spcBef>
                <a:spcPts val="600"/>
              </a:spcBef>
              <a:buSzPct val="56000"/>
              <a:buFont typeface="Chalkboard SE Regular"/>
              <a:buChar char="๏"/>
              <a:defRPr sz="3200">
                <a:latin typeface="Chalkboard SE Regular"/>
                <a:ea typeface="Chalkboard SE Regular"/>
                <a:cs typeface="Chalkboard SE Regular"/>
                <a:sym typeface="Chalkboard SE Regular"/>
              </a:defRPr>
            </a:pPr>
            <a:r>
              <a:t>she driveth o'er a soldier's neck</a:t>
            </a:r>
          </a:p>
          <a:p>
            <a:pPr marL="304800" indent="-266700" algn="l">
              <a:lnSpc>
                <a:spcPct val="90000"/>
              </a:lnSpc>
              <a:spcBef>
                <a:spcPts val="600"/>
              </a:spcBef>
              <a:buSzPct val="56000"/>
              <a:buFont typeface="Chalkboard SE Regular"/>
              <a:buChar char="๏"/>
              <a:defRPr sz="3200">
                <a:latin typeface="Chalkboard SE Regular"/>
                <a:ea typeface="Chalkboard SE Regular"/>
                <a:cs typeface="Chalkboard SE Regular"/>
                <a:sym typeface="Chalkboard SE Regular"/>
              </a:defRPr>
            </a:pPr>
            <a:endParaRPr/>
          </a:p>
          <a:p>
            <a:pPr algn="l">
              <a:lnSpc>
                <a:spcPct val="90000"/>
              </a:lnSpc>
              <a:spcBef>
                <a:spcPts val="600"/>
              </a:spcBef>
              <a:defRPr sz="3200">
                <a:latin typeface="Chalkboard SE Regular"/>
                <a:ea typeface="Chalkboard SE Regular"/>
                <a:cs typeface="Chalkboard SE Regular"/>
                <a:sym typeface="Chalkboard SE Regular"/>
              </a:defRPr>
            </a:pPr>
            <a:r>
              <a:t>Drums in his ear, at which he starts and wakes,</a:t>
            </a:r>
            <a:br/>
            <a:r>
              <a:t>And being thus frighted swears a prayer or two</a:t>
            </a:r>
            <a:br/>
            <a:endParaRPr/>
          </a:p>
        </p:txBody>
      </p:sp>
      <p:sp>
        <p:nvSpPr>
          <p:cNvPr id="203" name="Shape 203"/>
          <p:cNvSpPr/>
          <p:nvPr/>
        </p:nvSpPr>
        <p:spPr>
          <a:xfrm>
            <a:off x="1217219" y="31750"/>
            <a:ext cx="10316358" cy="7239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a:latin typeface="Gill Sans"/>
                <a:ea typeface="Gill Sans"/>
                <a:cs typeface="Gill Sans"/>
                <a:sym typeface="Gill Sans"/>
              </a:defRPr>
            </a:lvl1pPr>
          </a:lstStyle>
          <a:p>
            <a:r>
              <a:t>Make a freeze-frame - use your whole  bodies! </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Shape 205"/>
          <p:cNvSpPr>
            <a:spLocks noGrp="1"/>
          </p:cNvSpPr>
          <p:nvPr>
            <p:ph type="body" sz="quarter" idx="1"/>
          </p:nvPr>
        </p:nvSpPr>
        <p:spPr>
          <a:prstGeom prst="rect">
            <a:avLst/>
          </a:prstGeom>
        </p:spPr>
        <p:txBody>
          <a:bodyPr>
            <a:normAutofit lnSpcReduction="10000"/>
          </a:bodyPr>
          <a:lstStyle/>
          <a:p>
            <a:r>
              <a:t>Ob</a:t>
            </a:r>
          </a:p>
        </p:txBody>
      </p:sp>
      <p:sp>
        <p:nvSpPr>
          <p:cNvPr id="206" name="Shape 206"/>
          <p:cNvSpPr>
            <a:spLocks noGrp="1"/>
          </p:cNvSpPr>
          <p:nvPr>
            <p:ph type="body" idx="13"/>
          </p:nvPr>
        </p:nvSpPr>
        <p:spPr>
          <a:xfrm>
            <a:off x="76198" y="122335"/>
            <a:ext cx="12852404" cy="9508930"/>
          </a:xfrm>
          <a:prstGeom prst="rect">
            <a:avLst/>
          </a:prstGeom>
          <a:extLst>
            <a:ext uri="{C572A759-6A51-4108-AA02-DFA0A04FC94B}">
              <ma14:wrappingTextBoxFlag xmlns:ma14="http://schemas.microsoft.com/office/mac/drawingml/2011/main" xmlns="" val="1"/>
            </a:ext>
          </a:extLst>
        </p:spPr>
        <p:txBody>
          <a:bodyPr>
            <a:normAutofit lnSpcReduction="10000"/>
          </a:bodyPr>
          <a:lstStyle/>
          <a:p>
            <a:pPr marL="304800" indent="-266700">
              <a:lnSpc>
                <a:spcPct val="90000"/>
              </a:lnSpc>
              <a:spcBef>
                <a:spcPts val="600"/>
              </a:spcBef>
              <a:buSzPct val="56000"/>
              <a:buFont typeface="Chalkboard SE Regular"/>
              <a:buChar char="๏"/>
              <a:defRPr sz="3200">
                <a:latin typeface="Chalkboard SE Regular"/>
                <a:ea typeface="Chalkboard SE Regular"/>
                <a:cs typeface="Chalkboard SE Regular"/>
                <a:sym typeface="Chalkboard SE Regular"/>
              </a:defRPr>
            </a:pPr>
            <a:r>
              <a:rPr dirty="0"/>
              <a:t>MERCUTIO: (playful) O, then, I see Queen Mab hath been with you.</a:t>
            </a:r>
          </a:p>
          <a:p>
            <a:pPr marL="304800" indent="-266700">
              <a:lnSpc>
                <a:spcPct val="90000"/>
              </a:lnSpc>
              <a:spcBef>
                <a:spcPts val="600"/>
              </a:spcBef>
              <a:buSzPct val="56000"/>
              <a:buFont typeface="Chalkboard SE Regular"/>
              <a:buChar char="๏"/>
              <a:defRPr sz="3200">
                <a:latin typeface="Chalkboard SE Regular"/>
                <a:ea typeface="Chalkboard SE Regular"/>
                <a:cs typeface="Chalkboard SE Regular"/>
                <a:sym typeface="Chalkboard SE Regular"/>
              </a:defRPr>
            </a:pPr>
            <a:r>
              <a:rPr dirty="0"/>
              <a:t>She is the fairies' midwife, and she comes in shape no bigger than an agate-stone, her wagon-spokes made of long spiders' legs, the cover of the wings of grasshoppers…</a:t>
            </a:r>
          </a:p>
          <a:p>
            <a:pPr marL="304800" indent="-266700">
              <a:lnSpc>
                <a:spcPct val="90000"/>
              </a:lnSpc>
              <a:spcBef>
                <a:spcPts val="600"/>
              </a:spcBef>
              <a:buSzPct val="56000"/>
              <a:buFont typeface="Chalkboard SE Regular"/>
              <a:buChar char="๏"/>
              <a:defRPr sz="3200">
                <a:latin typeface="Chalkboard SE Regular"/>
                <a:ea typeface="Chalkboard SE Regular"/>
                <a:cs typeface="Chalkboard SE Regular"/>
                <a:sym typeface="Chalkboard SE Regular"/>
              </a:defRPr>
            </a:pPr>
            <a:endParaRPr dirty="0"/>
          </a:p>
          <a:p>
            <a:pPr marL="304800" indent="-266700">
              <a:lnSpc>
                <a:spcPct val="90000"/>
              </a:lnSpc>
              <a:spcBef>
                <a:spcPts val="600"/>
              </a:spcBef>
              <a:buSzPct val="56000"/>
              <a:buFont typeface="Chalkboard SE Regular"/>
              <a:buChar char="๏"/>
              <a:defRPr sz="3200">
                <a:latin typeface="Chalkboard SE Regular"/>
                <a:ea typeface="Chalkboard SE Regular"/>
                <a:cs typeface="Chalkboard SE Regular"/>
                <a:sym typeface="Chalkboard SE Regular"/>
              </a:defRPr>
            </a:pPr>
            <a:r>
              <a:rPr dirty="0"/>
              <a:t>And in this state she gallops night by night through lovers' brains, and then they dream of love. Sometime she </a:t>
            </a:r>
            <a:r>
              <a:rPr dirty="0" err="1"/>
              <a:t>driveth</a:t>
            </a:r>
            <a:r>
              <a:rPr dirty="0"/>
              <a:t> o'er a soldier's neck, and then dreams he of cutting foreign throats. This is she—</a:t>
            </a:r>
          </a:p>
          <a:p>
            <a:pPr marL="304800" indent="-266700">
              <a:lnSpc>
                <a:spcPct val="90000"/>
              </a:lnSpc>
              <a:spcBef>
                <a:spcPts val="600"/>
              </a:spcBef>
              <a:buSzPct val="56000"/>
              <a:buFont typeface="Chalkboard SE Regular"/>
              <a:buChar char="๏"/>
              <a:defRPr sz="3200">
                <a:latin typeface="Chalkboard SE Regular"/>
                <a:ea typeface="Chalkboard SE Regular"/>
                <a:cs typeface="Chalkboard SE Regular"/>
                <a:sym typeface="Chalkboard SE Regular"/>
              </a:defRPr>
            </a:pPr>
            <a:endParaRPr lang="en-US" dirty="0" smtClean="0"/>
          </a:p>
          <a:p>
            <a:r>
              <a:rPr lang="en-US" dirty="0" smtClean="0"/>
              <a:t>Peace</a:t>
            </a:r>
            <a:r>
              <a:rPr lang="en-US" dirty="0"/>
              <a:t>, peace, Mercutio, </a:t>
            </a:r>
            <a:r>
              <a:rPr lang="en-US" dirty="0" smtClean="0"/>
              <a:t>peace!</a:t>
            </a:r>
          </a:p>
          <a:p>
            <a:r>
              <a:rPr lang="en-US" dirty="0" smtClean="0"/>
              <a:t>Thou </a:t>
            </a:r>
            <a:r>
              <a:rPr lang="en-US" dirty="0"/>
              <a:t>talk</a:t>
            </a:r>
            <a:r>
              <a:rPr lang="it-IT" dirty="0"/>
              <a:t>’</a:t>
            </a:r>
            <a:r>
              <a:rPr lang="en-US" dirty="0" err="1"/>
              <a:t>st</a:t>
            </a:r>
            <a:r>
              <a:rPr lang="en-US" dirty="0"/>
              <a:t> of </a:t>
            </a:r>
            <a:r>
              <a:rPr lang="en-US" dirty="0" err="1" smtClean="0"/>
              <a:t>nothin</a:t>
            </a:r>
            <a:r>
              <a:rPr lang="en-US" dirty="0" smtClean="0"/>
              <a:t>.</a:t>
            </a:r>
            <a:endParaRPr lang="en-US" dirty="0"/>
          </a:p>
          <a:p>
            <a:pPr marL="304800" indent="-266700">
              <a:lnSpc>
                <a:spcPct val="90000"/>
              </a:lnSpc>
              <a:spcBef>
                <a:spcPts val="600"/>
              </a:spcBef>
              <a:buSzPct val="56000"/>
              <a:buFont typeface="Chalkboard SE Regular"/>
              <a:buChar char="๏"/>
              <a:defRPr sz="3200">
                <a:latin typeface="Chalkboard SE Regular"/>
                <a:ea typeface="Chalkboard SE Regular"/>
                <a:cs typeface="Chalkboard SE Regular"/>
                <a:sym typeface="Chalkboard SE Regular"/>
              </a:defRPr>
            </a:pPr>
            <a:endParaRPr dirty="0"/>
          </a:p>
          <a:p>
            <a:pPr marL="304800" indent="-266700">
              <a:lnSpc>
                <a:spcPct val="90000"/>
              </a:lnSpc>
              <a:spcBef>
                <a:spcPts val="600"/>
              </a:spcBef>
              <a:buSzPct val="56000"/>
              <a:buFont typeface="Chalkboard SE Regular"/>
              <a:buChar char="๏"/>
              <a:defRPr sz="3200">
                <a:latin typeface="Chalkboard SE Regular"/>
                <a:ea typeface="Chalkboard SE Regular"/>
                <a:cs typeface="Chalkboard SE Regular"/>
                <a:sym typeface="Chalkboard SE Regular"/>
              </a:defRPr>
            </a:pPr>
            <a:endParaRPr dirty="0"/>
          </a:p>
          <a:p>
            <a:pPr marL="304800" indent="-266700">
              <a:lnSpc>
                <a:spcPct val="90000"/>
              </a:lnSpc>
              <a:spcBef>
                <a:spcPts val="600"/>
              </a:spcBef>
              <a:buSzPct val="56000"/>
              <a:buFont typeface="Chalkboard SE Regular"/>
              <a:buChar char="๏"/>
              <a:defRPr sz="3200">
                <a:latin typeface="Chalkboard SE Regular"/>
                <a:ea typeface="Chalkboard SE Regular"/>
                <a:cs typeface="Chalkboard SE Regular"/>
                <a:sym typeface="Chalkboard SE Regular"/>
              </a:defRPr>
            </a:pPr>
            <a:r>
              <a:rPr dirty="0"/>
              <a:t>What happens to the tone? </a:t>
            </a:r>
          </a:p>
          <a:p>
            <a:pPr marL="304800" indent="-266700">
              <a:lnSpc>
                <a:spcPct val="90000"/>
              </a:lnSpc>
              <a:spcBef>
                <a:spcPts val="600"/>
              </a:spcBef>
              <a:buSzPct val="56000"/>
              <a:buFont typeface="Chalkboard SE Regular"/>
              <a:buChar char="๏"/>
              <a:defRPr sz="3200">
                <a:latin typeface="Chalkboard SE Regular"/>
                <a:ea typeface="Chalkboard SE Regular"/>
                <a:cs typeface="Chalkboard SE Regular"/>
                <a:sym typeface="Chalkboard SE Regular"/>
              </a:defRPr>
            </a:pPr>
            <a:r>
              <a:rPr dirty="0"/>
              <a:t>What mood would it put an audience in? </a:t>
            </a:r>
          </a:p>
          <a:p>
            <a:pPr marL="304800" indent="-266700">
              <a:lnSpc>
                <a:spcPct val="90000"/>
              </a:lnSpc>
              <a:spcBef>
                <a:spcPts val="600"/>
              </a:spcBef>
              <a:buSzPct val="56000"/>
              <a:buFont typeface="Chalkboard SE Regular"/>
              <a:buChar char="๏"/>
              <a:defRPr sz="3800">
                <a:latin typeface="Chalkboard SE Bold"/>
                <a:ea typeface="Chalkboard SE Bold"/>
                <a:cs typeface="Chalkboard SE Bold"/>
                <a:sym typeface="Chalkboard SE Bold"/>
              </a:defRPr>
            </a:pPr>
            <a:r>
              <a:rPr dirty="0"/>
              <a:t>What does it tell us about Mercutio’s character </a:t>
            </a:r>
            <a:endParaRPr lang="en-US" dirty="0" smtClean="0"/>
          </a:p>
          <a:p>
            <a:pPr marL="304800" indent="-266700">
              <a:lnSpc>
                <a:spcPct val="90000"/>
              </a:lnSpc>
              <a:spcBef>
                <a:spcPts val="600"/>
              </a:spcBef>
              <a:buSzPct val="56000"/>
              <a:buFont typeface="Chalkboard SE Regular"/>
              <a:buChar char="๏"/>
              <a:defRPr sz="3800">
                <a:latin typeface="Chalkboard SE Bold"/>
                <a:ea typeface="Chalkboard SE Bold"/>
                <a:cs typeface="Chalkboard SE Bold"/>
                <a:sym typeface="Chalkboard SE Bold"/>
              </a:defRPr>
            </a:pPr>
            <a:r>
              <a:rPr lang="en-US" dirty="0" smtClean="0"/>
              <a:t>Why does Romeo stop him?</a:t>
            </a:r>
            <a:endParaRPr dirty="0"/>
          </a:p>
        </p:txBody>
      </p:sp>
      <p:sp>
        <p:nvSpPr>
          <p:cNvPr id="207" name="Shape 207"/>
          <p:cNvSpPr>
            <a:spLocks noGrp="1"/>
          </p:cNvSpPr>
          <p:nvPr>
            <p:ph type="sldNum" sz="quarter" idx="4294967295"/>
          </p:nvPr>
        </p:nvSpPr>
        <p:spPr>
          <a:xfrm>
            <a:off x="6381748" y="9258300"/>
            <a:ext cx="228601" cy="3683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6</a:t>
            </a:fld>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Shape 209"/>
          <p:cNvSpPr>
            <a:spLocks noGrp="1"/>
          </p:cNvSpPr>
          <p:nvPr>
            <p:ph type="body" sz="quarter" idx="1"/>
          </p:nvPr>
        </p:nvSpPr>
        <p:spPr>
          <a:prstGeom prst="rect">
            <a:avLst/>
          </a:prstGeom>
        </p:spPr>
        <p:txBody>
          <a:bodyPr/>
          <a:lstStyle/>
          <a:p>
            <a:pPr defTabSz="214984">
              <a:defRPr sz="644"/>
            </a:pPr>
            <a:endParaRPr/>
          </a:p>
        </p:txBody>
      </p:sp>
      <p:sp>
        <p:nvSpPr>
          <p:cNvPr id="210" name="Shape 210"/>
          <p:cNvSpPr>
            <a:spLocks noGrp="1"/>
          </p:cNvSpPr>
          <p:nvPr>
            <p:ph type="title"/>
          </p:nvPr>
        </p:nvSpPr>
        <p:spPr>
          <a:xfrm>
            <a:off x="2343150" y="88900"/>
            <a:ext cx="8318500" cy="876300"/>
          </a:xfrm>
          <a:prstGeom prst="rect">
            <a:avLst/>
          </a:prstGeom>
        </p:spPr>
        <p:txBody>
          <a:bodyPr/>
          <a:lstStyle/>
          <a:p>
            <a:r>
              <a:t>Breakdown</a:t>
            </a:r>
          </a:p>
        </p:txBody>
      </p:sp>
      <p:sp>
        <p:nvSpPr>
          <p:cNvPr id="211" name="Shape 211"/>
          <p:cNvSpPr/>
          <p:nvPr/>
        </p:nvSpPr>
        <p:spPr>
          <a:xfrm>
            <a:off x="840053" y="1562100"/>
            <a:ext cx="1164693" cy="7366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a:latin typeface="+mj-lt"/>
                <a:ea typeface="+mj-ea"/>
                <a:cs typeface="+mj-cs"/>
                <a:sym typeface="Lucida Grande"/>
              </a:defRPr>
            </a:lvl1pPr>
          </a:lstStyle>
          <a:p>
            <a:r>
              <a:t>See </a:t>
            </a:r>
          </a:p>
        </p:txBody>
      </p:sp>
      <p:sp>
        <p:nvSpPr>
          <p:cNvPr id="212" name="Shape 212"/>
          <p:cNvSpPr/>
          <p:nvPr/>
        </p:nvSpPr>
        <p:spPr>
          <a:xfrm>
            <a:off x="632606" y="4292600"/>
            <a:ext cx="1579588" cy="7366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a:latin typeface="+mj-lt"/>
                <a:ea typeface="+mj-ea"/>
                <a:cs typeface="+mj-cs"/>
                <a:sym typeface="Lucida Grande"/>
              </a:defRPr>
            </a:lvl1pPr>
          </a:lstStyle>
          <a:p>
            <a:r>
              <a:t>Think</a:t>
            </a:r>
          </a:p>
        </p:txBody>
      </p:sp>
      <p:sp>
        <p:nvSpPr>
          <p:cNvPr id="213" name="Shape 213"/>
          <p:cNvSpPr/>
          <p:nvPr/>
        </p:nvSpPr>
        <p:spPr>
          <a:xfrm>
            <a:off x="382184" y="7023100"/>
            <a:ext cx="2080432" cy="73660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a:latin typeface="+mj-lt"/>
                <a:ea typeface="+mj-ea"/>
                <a:cs typeface="+mj-cs"/>
                <a:sym typeface="Lucida Grande"/>
              </a:defRPr>
            </a:lvl1pPr>
          </a:lstStyle>
          <a:p>
            <a:r>
              <a:t>Wonder</a:t>
            </a:r>
          </a:p>
        </p:txBody>
      </p:sp>
      <p:sp>
        <p:nvSpPr>
          <p:cNvPr id="214" name="Shape 214"/>
          <p:cNvSpPr/>
          <p:nvPr/>
        </p:nvSpPr>
        <p:spPr>
          <a:xfrm>
            <a:off x="7028698" y="1019732"/>
            <a:ext cx="4295690" cy="238013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3700">
                <a:latin typeface="+mj-lt"/>
                <a:ea typeface="+mj-ea"/>
                <a:cs typeface="+mj-cs"/>
                <a:sym typeface="Lucida Grande"/>
              </a:defRPr>
            </a:lvl1pPr>
          </a:lstStyle>
          <a:p>
            <a:r>
              <a:rPr dirty="0"/>
              <a:t>Pick out an interesting </a:t>
            </a:r>
            <a:r>
              <a:rPr lang="en-US" dirty="0" smtClean="0">
                <a:solidFill>
                  <a:schemeClr val="accent2">
                    <a:lumMod val="50000"/>
                  </a:schemeClr>
                </a:solidFill>
              </a:rPr>
              <a:t>positive </a:t>
            </a:r>
            <a:r>
              <a:rPr lang="en-US" dirty="0" smtClean="0"/>
              <a:t>and one </a:t>
            </a:r>
            <a:r>
              <a:rPr lang="en-US" dirty="0" smtClean="0">
                <a:solidFill>
                  <a:srgbClr val="FF0000"/>
                </a:solidFill>
              </a:rPr>
              <a:t>negative</a:t>
            </a:r>
            <a:r>
              <a:rPr lang="en-US" dirty="0" smtClean="0"/>
              <a:t> </a:t>
            </a:r>
            <a:r>
              <a:rPr dirty="0" smtClean="0"/>
              <a:t>quote </a:t>
            </a:r>
            <a:r>
              <a:rPr dirty="0"/>
              <a:t>- </a:t>
            </a:r>
            <a:r>
              <a:rPr b="1" dirty="0"/>
              <a:t>imagery</a:t>
            </a:r>
          </a:p>
        </p:txBody>
      </p:sp>
      <p:sp>
        <p:nvSpPr>
          <p:cNvPr id="215" name="Shape 215"/>
          <p:cNvSpPr/>
          <p:nvPr/>
        </p:nvSpPr>
        <p:spPr>
          <a:xfrm>
            <a:off x="6800098" y="4178300"/>
            <a:ext cx="4295690" cy="1778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3700">
                <a:latin typeface="+mj-lt"/>
                <a:ea typeface="+mj-ea"/>
                <a:cs typeface="+mj-cs"/>
                <a:sym typeface="Lucida Grande"/>
              </a:defRPr>
            </a:lvl1pPr>
          </a:lstStyle>
          <a:p>
            <a:r>
              <a:t>What do you think about Mercutio’s character? </a:t>
            </a:r>
          </a:p>
        </p:txBody>
      </p:sp>
      <p:sp>
        <p:nvSpPr>
          <p:cNvPr id="216" name="Shape 216"/>
          <p:cNvSpPr/>
          <p:nvPr/>
        </p:nvSpPr>
        <p:spPr>
          <a:xfrm>
            <a:off x="6800098" y="6921500"/>
            <a:ext cx="4295690" cy="1778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3700">
                <a:latin typeface="+mj-lt"/>
                <a:ea typeface="+mj-ea"/>
                <a:cs typeface="+mj-cs"/>
                <a:sym typeface="Lucida Grande"/>
              </a:defRPr>
            </a:lvl1pPr>
          </a:lstStyle>
          <a:p>
            <a:r>
              <a:t>What do you wonder about him? </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Shape 218"/>
          <p:cNvSpPr>
            <a:spLocks noGrp="1"/>
          </p:cNvSpPr>
          <p:nvPr>
            <p:ph type="body" sz="quarter" idx="1"/>
          </p:nvPr>
        </p:nvSpPr>
        <p:spPr>
          <a:prstGeom prst="rect">
            <a:avLst/>
          </a:prstGeom>
        </p:spPr>
        <p:txBody>
          <a:bodyPr>
            <a:normAutofit lnSpcReduction="10000"/>
          </a:bodyPr>
          <a:lstStyle/>
          <a:p>
            <a:r>
              <a:t>Ob</a:t>
            </a:r>
          </a:p>
        </p:txBody>
      </p:sp>
      <p:sp>
        <p:nvSpPr>
          <p:cNvPr id="219" name="Shape 219"/>
          <p:cNvSpPr>
            <a:spLocks noGrp="1"/>
          </p:cNvSpPr>
          <p:nvPr>
            <p:ph type="body" idx="13"/>
          </p:nvPr>
        </p:nvSpPr>
        <p:spPr>
          <a:prstGeom prst="rect">
            <a:avLst/>
          </a:prstGeom>
          <a:extLst>
            <a:ext uri="{C572A759-6A51-4108-AA02-DFA0A04FC94B}">
              <ma14:wrappingTextBoxFlag xmlns:ma14="http://schemas.microsoft.com/office/mac/drawingml/2011/main" xmlns="" val="1"/>
            </a:ext>
          </a:extLst>
        </p:spPr>
        <p:txBody>
          <a:bodyPr/>
          <a:lstStyle/>
          <a:p>
            <a:pPr marL="304799" indent="-266699">
              <a:lnSpc>
                <a:spcPct val="90000"/>
              </a:lnSpc>
              <a:spcBef>
                <a:spcPts val="600"/>
              </a:spcBef>
              <a:buSzPct val="56000"/>
              <a:buFont typeface="Chalkboard SE Regular"/>
              <a:buChar char="๏"/>
              <a:defRPr sz="5600">
                <a:latin typeface="Chalkboard SE Regular"/>
                <a:ea typeface="Chalkboard SE Regular"/>
                <a:cs typeface="Chalkboard SE Regular"/>
                <a:sym typeface="Chalkboard SE Regular"/>
              </a:defRPr>
            </a:pPr>
            <a:r>
              <a:t>TASK: What does the Queen Mab speech tell us about Mercutio’s character and attitude? </a:t>
            </a:r>
            <a:endParaRPr sz="4400"/>
          </a:p>
          <a:p>
            <a:pPr marL="304800" indent="-266700">
              <a:lnSpc>
                <a:spcPct val="90000"/>
              </a:lnSpc>
              <a:spcBef>
                <a:spcPts val="600"/>
              </a:spcBef>
              <a:buSzPct val="56000"/>
              <a:buFont typeface="Chalkboard SE Regular"/>
              <a:buChar char="๏"/>
              <a:defRPr sz="4400">
                <a:latin typeface="Chalkboard SE Regular"/>
                <a:ea typeface="Chalkboard SE Regular"/>
                <a:cs typeface="Chalkboard SE Regular"/>
                <a:sym typeface="Chalkboard SE Regular"/>
              </a:defRPr>
            </a:pPr>
            <a:endParaRPr sz="4400"/>
          </a:p>
          <a:p>
            <a:pPr marL="304800" indent="-266700">
              <a:lnSpc>
                <a:spcPct val="90000"/>
              </a:lnSpc>
              <a:spcBef>
                <a:spcPts val="600"/>
              </a:spcBef>
              <a:buSzPct val="56000"/>
              <a:buFont typeface="Chalkboard SE Regular"/>
              <a:buChar char="๏"/>
              <a:defRPr sz="4400">
                <a:latin typeface="Chalkboard SE Regular"/>
                <a:ea typeface="Chalkboard SE Regular"/>
                <a:cs typeface="Chalkboard SE Regular"/>
                <a:sym typeface="Chalkboard SE Regular"/>
              </a:defRPr>
            </a:pPr>
            <a:r>
              <a:t>First, lets’ write down some attitude/personality words: </a:t>
            </a:r>
          </a:p>
          <a:p>
            <a:pPr marL="304800" indent="-266700">
              <a:lnSpc>
                <a:spcPct val="90000"/>
              </a:lnSpc>
              <a:spcBef>
                <a:spcPts val="600"/>
              </a:spcBef>
              <a:buSzPct val="56000"/>
              <a:buFont typeface="Chalkboard SE Regular"/>
              <a:buChar char="๏"/>
              <a:defRPr sz="4400">
                <a:latin typeface="Chalkboard SE Regular"/>
                <a:ea typeface="Chalkboard SE Regular"/>
                <a:cs typeface="Chalkboard SE Regular"/>
                <a:sym typeface="Chalkboard SE Regular"/>
              </a:defRPr>
            </a:pPr>
            <a:endParaRPr/>
          </a:p>
          <a:p>
            <a:pPr marL="304800" indent="-266700">
              <a:lnSpc>
                <a:spcPct val="90000"/>
              </a:lnSpc>
              <a:spcBef>
                <a:spcPts val="600"/>
              </a:spcBef>
              <a:buSzPct val="56000"/>
              <a:buFont typeface="Chalkboard SE Regular"/>
              <a:buChar char="๏"/>
              <a:defRPr sz="4400">
                <a:latin typeface="Chalkboard SE Regular"/>
                <a:ea typeface="Chalkboard SE Regular"/>
                <a:cs typeface="Chalkboard SE Regular"/>
                <a:sym typeface="Chalkboard SE Regular"/>
              </a:defRPr>
            </a:pPr>
            <a:r>
              <a:t>He seems…</a:t>
            </a:r>
          </a:p>
        </p:txBody>
      </p:sp>
      <p:sp>
        <p:nvSpPr>
          <p:cNvPr id="220" name="Shape 220"/>
          <p:cNvSpPr>
            <a:spLocks noGrp="1"/>
          </p:cNvSpPr>
          <p:nvPr>
            <p:ph type="sldNum" sz="quarter" idx="4294967295"/>
          </p:nvPr>
        </p:nvSpPr>
        <p:spPr>
          <a:xfrm>
            <a:off x="6381748" y="9258300"/>
            <a:ext cx="228601" cy="3683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8</a:t>
            </a:fld>
            <a:endParaRPr/>
          </a:p>
        </p:txBody>
      </p:sp>
    </p:spTree>
  </p:cSld>
  <p:clrMapOvr>
    <a:masterClrMapping/>
  </p:clrMapOvr>
  <p:transition spd="slow"/>
</p:sld>
</file>

<file path=ppt/theme/theme1.xml><?xml version="1.0" encoding="utf-8"?>
<a:theme xmlns:a="http://schemas.openxmlformats.org/drawingml/2006/main" name="White">
  <a:themeElements>
    <a:clrScheme name="White">
      <a:dk1>
        <a:srgbClr val="000000"/>
      </a:dk1>
      <a:lt1>
        <a:srgbClr val="9FE1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Lucida Grande"/>
        <a:ea typeface="Lucida Grande"/>
        <a:cs typeface="Lucida Grande"/>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9FE1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Lucida Grande"/>
        <a:ea typeface="Lucida Grande"/>
        <a:cs typeface="Lucida Grande"/>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9FE1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TotalTime>
  <Words>512</Words>
  <Application>Microsoft Office PowerPoint</Application>
  <PresentationFormat>Custom</PresentationFormat>
  <Paragraphs>54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White</vt:lpstr>
      <vt:lpstr>PowerPoint Presentation</vt:lpstr>
      <vt:lpstr>PowerPoint Presentation</vt:lpstr>
      <vt:lpstr>PowerPoint Presentation</vt:lpstr>
      <vt:lpstr>PowerPoint Presentation</vt:lpstr>
      <vt:lpstr>PowerPoint Presentation</vt:lpstr>
      <vt:lpstr>PowerPoint Presentation</vt:lpstr>
      <vt:lpstr>Breakdown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Rhett Rempel</dc:creator>
  <cp:lastModifiedBy>Sharon S. Ryan</cp:lastModifiedBy>
  <cp:revision>5</cp:revision>
  <dcterms:modified xsi:type="dcterms:W3CDTF">2017-05-17T14:57:40Z</dcterms:modified>
</cp:coreProperties>
</file>