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8" r:id="rId2"/>
    <p:sldId id="317" r:id="rId3"/>
    <p:sldId id="320" r:id="rId4"/>
    <p:sldId id="32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35D1"/>
    <a:srgbClr val="FF99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6323" autoAdjust="0"/>
  </p:normalViewPr>
  <p:slideViewPr>
    <p:cSldViewPr snapToGrid="0">
      <p:cViewPr varScale="1">
        <p:scale>
          <a:sx n="62" d="100"/>
          <a:sy n="62" d="100"/>
        </p:scale>
        <p:origin x="97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9DAB0-81BC-4B70-AC09-532A9D9B113B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5A5FF-2233-4C43-8F15-69930E298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84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077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077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90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22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136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02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17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95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80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66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42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61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30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5C0E-B7C1-448F-BE32-CE3B2BF9124F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93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3107448" y="3075059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Do Now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835128" y="953739"/>
            <a:ext cx="11314458" cy="477167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Test your</a:t>
            </a:r>
            <a:r>
              <a:rPr lang="en-GB" sz="3200" b="1" u="sng" dirty="0">
                <a:solidFill>
                  <a:sysClr val="windowText" lastClr="000000"/>
                </a:solidFill>
                <a:latin typeface="Comic Sans MS"/>
              </a:rPr>
              <a:t>self – what can you remember about Act 1?</a:t>
            </a:r>
            <a:endParaRPr kumimoji="0" lang="en-GB" sz="32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/>
              <a:ea typeface="+mj-ea"/>
              <a:cs typeface="+mj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3912" y="1446146"/>
            <a:ext cx="11385674" cy="534892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Act 1: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1. What are the names of the two feuding families?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2. Where does the play take place?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3. What does Prince Escalus say will happen to the next person who ‘disturbs’ the streets?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4. What is the name of the man who wishes to marry Juliet?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5. “And too soon </a:t>
            </a:r>
            <a:r>
              <a:rPr lang="en-GB" b="1" kern="0" dirty="0" err="1">
                <a:solidFill>
                  <a:prstClr val="black"/>
                </a:solidFill>
                <a:latin typeface="Comic Sans MS"/>
              </a:rPr>
              <a:t>marr’d</a:t>
            </a:r>
            <a:r>
              <a:rPr lang="en-GB" b="1" kern="0" dirty="0">
                <a:solidFill>
                  <a:prstClr val="black"/>
                </a:solidFill>
                <a:latin typeface="Comic Sans MS"/>
              </a:rPr>
              <a:t> are those so early made. Earth has swallowed all my hopes but she; she’s the hopeful lady of my earth.” Which character says this and who are they talking about?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6. Who does Romeo say he is in love with at the beginning of the play?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7. How old is Juliet?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8. How do the Nurse and Lady Capulet describe Paris?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9. Who is Romeo’s best friend?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10. What do Benvolio and Mercutio try to persuade Romeo to do?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11. Finish Romeo’s line: “Did my heart love till now? Forswear it, sight…”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12. Which character first recognises Romeo?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13. Who is Tybalt – which family does he belong to?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14. Which character tells Juliet who Romeo is?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15. Why does Juliet say “my only love sprung from my only hate” when talking about </a:t>
            </a:r>
            <a:r>
              <a:rPr lang="en-GB" kern="0" dirty="0">
                <a:solidFill>
                  <a:prstClr val="black"/>
                </a:solidFill>
                <a:latin typeface="Comic Sans MS"/>
              </a:rPr>
              <a:t>Romeo?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462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3107448" y="3075059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Do Now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792550" y="0"/>
            <a:ext cx="11314458" cy="477167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Answers!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21334" y="592707"/>
            <a:ext cx="11385674" cy="612813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</a:rPr>
              <a:t>Act 1: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1. What are the names of the two feuding families?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Montague &amp; Capulet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2. Where does the play take place?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Verona, Italy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3. What does Prince Escalus say will happen to the next person who ‘disturbs’ the streets?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Your lives shall pay the forfeit of the peace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4. What is the name of the man who wishes to marry Juliet?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The County Paris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5. “And too soon </a:t>
            </a:r>
            <a:r>
              <a:rPr lang="en-GB" b="1" kern="0" dirty="0" err="1">
                <a:solidFill>
                  <a:prstClr val="black"/>
                </a:solidFill>
                <a:latin typeface="Comic Sans MS"/>
              </a:rPr>
              <a:t>marr’d</a:t>
            </a:r>
            <a:r>
              <a:rPr lang="en-GB" b="1" kern="0" dirty="0">
                <a:solidFill>
                  <a:prstClr val="black"/>
                </a:solidFill>
                <a:latin typeface="Comic Sans MS"/>
              </a:rPr>
              <a:t> are those so early made. Earth has swallowed all my hopes but she; she’s the hopeful lady of my earth.” Which character says this and who are they talking about?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Lord Capulet, Juliet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6. Who does Romeo say he is in love with at the beginning of the play?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Rosaline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7. How old is Juliet?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13 years , nearly 14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8. How do the Nurse and Lady Capulet describe Paris?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A Man of Wax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9. Who is Romeo’s best friend?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Benvolio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10. What do Benvolio and Mercutio try to persuade Romeo to do?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Examine other beauties – go out and enjoy himself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11. Finish Romeo’s line: “Did my heart love till now? Forswear it, sight…”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For I ne'er saw true beauty till this night.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12. Which character first recognises Romeo?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Tybalt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13. Who is Tybalt – which family does he belong to?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Juliet’s cousin - Capulet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14. Which character tells Juliet who Romeo is? </a:t>
            </a:r>
            <a:r>
              <a:rPr lang="en-GB" b="1" kern="0" dirty="0">
                <a:solidFill>
                  <a:srgbClr val="FF0000"/>
                </a:solidFill>
                <a:latin typeface="Comic Sans MS"/>
              </a:rPr>
              <a:t>The Nurse</a:t>
            </a:r>
          </a:p>
          <a:p>
            <a:pPr lvl="0">
              <a:defRPr/>
            </a:pPr>
            <a:r>
              <a:rPr lang="en-GB" b="1" kern="0" dirty="0">
                <a:solidFill>
                  <a:prstClr val="black"/>
                </a:solidFill>
                <a:latin typeface="Comic Sans MS"/>
              </a:rPr>
              <a:t>15. Why does Juliet say “my only love sprung from my only hate” when talking about </a:t>
            </a:r>
            <a:r>
              <a:rPr lang="en-GB" kern="0" dirty="0">
                <a:solidFill>
                  <a:prstClr val="black"/>
                </a:solidFill>
                <a:latin typeface="Comic Sans MS"/>
              </a:rPr>
              <a:t>Romeo? </a:t>
            </a:r>
            <a:r>
              <a:rPr lang="en-GB" kern="0" dirty="0">
                <a:solidFill>
                  <a:srgbClr val="FF0000"/>
                </a:solidFill>
                <a:latin typeface="Comic Sans MS"/>
              </a:rPr>
              <a:t>The only man I love is the son of the only man I hate!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150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735714" y="6104586"/>
            <a:ext cx="11456285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u="sng" dirty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AO2: Analyse the language, form and structure used by a writer to create meanings and effects.</a:t>
            </a:r>
          </a:p>
        </p:txBody>
      </p:sp>
      <p:sp>
        <p:nvSpPr>
          <p:cNvPr id="7" name="Heart 6"/>
          <p:cNvSpPr/>
          <p:nvPr/>
        </p:nvSpPr>
        <p:spPr>
          <a:xfrm>
            <a:off x="3734873" y="953037"/>
            <a:ext cx="5525037" cy="4250028"/>
          </a:xfrm>
          <a:prstGeom prst="hear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449391" y="245212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/>
              <a:t>JULIET</a:t>
            </a:r>
            <a:r>
              <a:rPr lang="en-GB" dirty="0"/>
              <a:t> </a:t>
            </a:r>
            <a:r>
              <a:rPr lang="en-GB" i="1" dirty="0"/>
              <a:t>(aside)</a:t>
            </a:r>
            <a:r>
              <a:rPr lang="en-GB" dirty="0"/>
              <a:t> My only love sprung from my only hate!</a:t>
            </a:r>
          </a:p>
          <a:p>
            <a:pPr algn="ctr"/>
            <a:r>
              <a:rPr lang="en-GB" dirty="0"/>
              <a:t>Too early seen unknown, and known too late!</a:t>
            </a:r>
          </a:p>
          <a:p>
            <a:pPr algn="ctr"/>
            <a:r>
              <a:rPr lang="en-GB" dirty="0"/>
              <a:t>Prodigious birth of love it is to me,</a:t>
            </a:r>
          </a:p>
          <a:p>
            <a:pPr algn="ctr"/>
            <a:r>
              <a:rPr lang="en-GB" dirty="0"/>
              <a:t>That I must love a </a:t>
            </a:r>
            <a:r>
              <a:rPr lang="en-GB" dirty="0" err="1"/>
              <a:t>loathèd</a:t>
            </a:r>
            <a:r>
              <a:rPr lang="en-GB" dirty="0"/>
              <a:t> enemy.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49391" y="5238327"/>
            <a:ext cx="60960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GB" sz="1600" dirty="0"/>
              <a:t>What do you think Juliet means when she says this? Explain in your own words.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9" y="1889760"/>
            <a:ext cx="2988762" cy="2988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391" y="122553"/>
            <a:ext cx="2746420" cy="27464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Checking understanding</a:t>
            </a:r>
          </a:p>
        </p:txBody>
      </p:sp>
    </p:spTree>
    <p:extLst>
      <p:ext uri="{BB962C8B-B14F-4D97-AF65-F5344CB8AC3E}">
        <p14:creationId xmlns:p14="http://schemas.microsoft.com/office/powerpoint/2010/main" val="3914775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719404" y="6065950"/>
            <a:ext cx="11472596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04" y="-16203"/>
            <a:ext cx="11472596" cy="60821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3063541" y="3075058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Extension Task</a:t>
            </a:r>
          </a:p>
        </p:txBody>
      </p:sp>
    </p:spTree>
    <p:extLst>
      <p:ext uri="{BB962C8B-B14F-4D97-AF65-F5344CB8AC3E}">
        <p14:creationId xmlns:p14="http://schemas.microsoft.com/office/powerpoint/2010/main" val="1189068979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669</Words>
  <Application>Microsoft Office PowerPoint</Application>
  <PresentationFormat>Widescreen</PresentationFormat>
  <Paragraphs>50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Century Gothic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St. Bede's Voluntary Catholic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 Weatherhead</dc:creator>
  <cp:lastModifiedBy>Beverley Graham</cp:lastModifiedBy>
  <cp:revision>90</cp:revision>
  <dcterms:created xsi:type="dcterms:W3CDTF">2020-03-23T09:40:11Z</dcterms:created>
  <dcterms:modified xsi:type="dcterms:W3CDTF">2021-01-04T17:09:24Z</dcterms:modified>
</cp:coreProperties>
</file>