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6" r:id="rId3"/>
    <p:sldId id="267" r:id="rId4"/>
    <p:sldId id="318" r:id="rId5"/>
    <p:sldId id="268" r:id="rId6"/>
    <p:sldId id="269" r:id="rId7"/>
    <p:sldId id="270" r:id="rId8"/>
    <p:sldId id="271" r:id="rId9"/>
    <p:sldId id="272" r:id="rId10"/>
    <p:sldId id="27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451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47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85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31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4782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64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77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764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74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36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417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07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9576" y="908720"/>
            <a:ext cx="8208912" cy="2239888"/>
          </a:xfrm>
        </p:spPr>
        <p:txBody>
          <a:bodyPr>
            <a:noAutofit/>
          </a:bodyPr>
          <a:lstStyle/>
          <a:p>
            <a:r>
              <a:rPr lang="en-GB" sz="4800" dirty="0"/>
              <a:t>Boy Tales of Childhood </a:t>
            </a:r>
            <a:r>
              <a:rPr lang="en-GB" sz="3600" dirty="0"/>
              <a:t>by Roald Dahl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505200"/>
            <a:ext cx="7846640" cy="2300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/>
              <a:t>LO: To understand how to use descriptive techniques effectively.</a:t>
            </a:r>
          </a:p>
          <a:p>
            <a:r>
              <a:rPr lang="en-GB" sz="3200" dirty="0"/>
              <a:t>ST: I can choose specific language to create a vivid image for a reader.</a:t>
            </a:r>
          </a:p>
        </p:txBody>
      </p:sp>
    </p:spTree>
    <p:extLst>
      <p:ext uri="{BB962C8B-B14F-4D97-AF65-F5344CB8AC3E}">
        <p14:creationId xmlns:p14="http://schemas.microsoft.com/office/powerpoint/2010/main" val="39454453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Plenary: Share your ideas! </a:t>
            </a: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576" y="1494317"/>
            <a:ext cx="7632848" cy="5088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2168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533400"/>
            <a:ext cx="8856984" cy="1887488"/>
          </a:xfrm>
        </p:spPr>
        <p:txBody>
          <a:bodyPr>
            <a:normAutofit fontScale="90000"/>
          </a:bodyPr>
          <a:lstStyle/>
          <a:p>
            <a:r>
              <a:rPr lang="en-GB" dirty="0"/>
              <a:t>Starter: What is an adjective? What is a verb? Why do we use them in descriptive writing? Write a definition in your book for both word classes.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745" y="2894286"/>
            <a:ext cx="4535865" cy="3415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31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Task: What are the five senses?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1" y="1600200"/>
          <a:ext cx="8219255" cy="4997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9715">
                <a:tc>
                  <a:txBody>
                    <a:bodyPr/>
                    <a:lstStyle/>
                    <a:p>
                      <a:r>
                        <a:rPr lang="en-GB" dirty="0"/>
                        <a:t>Touch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Smell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Sound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Taste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99715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976320" y="116632"/>
            <a:ext cx="1584176" cy="1512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prstClr val="black"/>
                </a:solidFill>
                <a:latin typeface="Arial"/>
              </a:rPr>
              <a:t>In pairs choose adjectives and verbs that you can use to describe the senses.</a:t>
            </a:r>
          </a:p>
        </p:txBody>
      </p:sp>
    </p:spTree>
    <p:extLst>
      <p:ext uri="{BB962C8B-B14F-4D97-AF65-F5344CB8AC3E}">
        <p14:creationId xmlns:p14="http://schemas.microsoft.com/office/powerpoint/2010/main" val="2705438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Magpie some of theses words!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1600200"/>
            <a:ext cx="8229600" cy="51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8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3831704"/>
          </a:xfrm>
        </p:spPr>
        <p:txBody>
          <a:bodyPr>
            <a:normAutofit/>
          </a:bodyPr>
          <a:lstStyle/>
          <a:p>
            <a:r>
              <a:rPr lang="en-GB" dirty="0"/>
              <a:t>Task: Firstly, draw around your hand on a full page in your book. Secondly, take a sweet! Do not let anyone see which one you have taken. Slowly eat it. You must describe the sweet on your hand template.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992" y="4322346"/>
            <a:ext cx="2570584" cy="2530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5375920" y="5085184"/>
            <a:ext cx="8640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prstClr val="white"/>
                </a:solidFill>
                <a:latin typeface="Arial"/>
              </a:rPr>
              <a:t>Touch</a:t>
            </a:r>
          </a:p>
        </p:txBody>
      </p:sp>
      <p:sp>
        <p:nvSpPr>
          <p:cNvPr id="6" name="Oval 5"/>
          <p:cNvSpPr/>
          <p:nvPr/>
        </p:nvSpPr>
        <p:spPr>
          <a:xfrm>
            <a:off x="6023992" y="4077072"/>
            <a:ext cx="8640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prstClr val="white"/>
                </a:solidFill>
                <a:latin typeface="Arial"/>
              </a:rPr>
              <a:t>smell</a:t>
            </a:r>
          </a:p>
        </p:txBody>
      </p:sp>
      <p:sp>
        <p:nvSpPr>
          <p:cNvPr id="7" name="Oval 6"/>
          <p:cNvSpPr/>
          <p:nvPr/>
        </p:nvSpPr>
        <p:spPr>
          <a:xfrm>
            <a:off x="6773216" y="3716993"/>
            <a:ext cx="8640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prstClr val="white"/>
                </a:solidFill>
                <a:latin typeface="Arial"/>
              </a:rPr>
              <a:t>sight</a:t>
            </a:r>
          </a:p>
        </p:txBody>
      </p:sp>
      <p:sp>
        <p:nvSpPr>
          <p:cNvPr id="8" name="Oval 7"/>
          <p:cNvSpPr/>
          <p:nvPr/>
        </p:nvSpPr>
        <p:spPr>
          <a:xfrm>
            <a:off x="7598975" y="4081954"/>
            <a:ext cx="945297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prstClr val="white"/>
                </a:solidFill>
                <a:latin typeface="Arial"/>
              </a:rPr>
              <a:t>sound</a:t>
            </a:r>
          </a:p>
        </p:txBody>
      </p:sp>
      <p:sp>
        <p:nvSpPr>
          <p:cNvPr id="9" name="Oval 8"/>
          <p:cNvSpPr/>
          <p:nvPr/>
        </p:nvSpPr>
        <p:spPr>
          <a:xfrm>
            <a:off x="8112224" y="4714811"/>
            <a:ext cx="864096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prstClr val="white"/>
                </a:solidFill>
                <a:latin typeface="Arial"/>
              </a:rPr>
              <a:t>taste</a:t>
            </a:r>
          </a:p>
        </p:txBody>
      </p:sp>
    </p:spTree>
    <p:extLst>
      <p:ext uri="{BB962C8B-B14F-4D97-AF65-F5344CB8AC3E}">
        <p14:creationId xmlns:p14="http://schemas.microsoft.com/office/powerpoint/2010/main" val="224549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193" y="1124744"/>
            <a:ext cx="6271888" cy="469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Task: Read out your description to the class. Who can guess what the sweet is?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847528" y="3717032"/>
            <a:ext cx="3384376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prstClr val="black">
                    <a:lumMod val="95000"/>
                    <a:lumOff val="5000"/>
                  </a:prstClr>
                </a:solidFill>
                <a:latin typeface="Arial"/>
              </a:rPr>
              <a:t>Don’t forget to write the name of the sweet onto the ‘palm’ of your template after you have shared your description!</a:t>
            </a:r>
          </a:p>
        </p:txBody>
      </p:sp>
    </p:spTree>
    <p:extLst>
      <p:ext uri="{BB962C8B-B14F-4D97-AF65-F5344CB8AC3E}">
        <p14:creationId xmlns:p14="http://schemas.microsoft.com/office/powerpoint/2010/main" val="842597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TASK: What makes a popular sweet?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List the qualities.</a:t>
            </a:r>
          </a:p>
        </p:txBody>
      </p:sp>
    </p:spTree>
    <p:extLst>
      <p:ext uri="{BB962C8B-B14F-4D97-AF65-F5344CB8AC3E}">
        <p14:creationId xmlns:p14="http://schemas.microsoft.com/office/powerpoint/2010/main" val="3933960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014" y="3861049"/>
            <a:ext cx="31432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553" y="379759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7528" y="677416"/>
            <a:ext cx="8358100" cy="3039616"/>
          </a:xfrm>
        </p:spPr>
        <p:txBody>
          <a:bodyPr>
            <a:normAutofit fontScale="90000"/>
          </a:bodyPr>
          <a:lstStyle/>
          <a:p>
            <a:r>
              <a:rPr lang="en-GB" dirty="0"/>
              <a:t>Your mission should you wish to accept – design a brand new sweet. What combinations can you mix together? What flavours? Colours? Shape? Size? Mix of savoury and sweet? Textures? What about the packaging?                    </a:t>
            </a:r>
            <a:br>
              <a:rPr lang="en-GB" dirty="0"/>
            </a:br>
            <a:r>
              <a:rPr lang="en-GB" dirty="0"/>
              <a:t> </a:t>
            </a:r>
            <a:r>
              <a:rPr lang="en-GB" b="1" i="1" dirty="0"/>
              <a:t>WHAT WILL YOU CALL IT?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650" y="4869161"/>
            <a:ext cx="331470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472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TASK: Mind map your ideas like below</a:t>
            </a:r>
          </a:p>
        </p:txBody>
      </p:sp>
      <p:sp>
        <p:nvSpPr>
          <p:cNvPr id="4" name="Down Arrow 3"/>
          <p:cNvSpPr/>
          <p:nvPr/>
        </p:nvSpPr>
        <p:spPr>
          <a:xfrm>
            <a:off x="9552384" y="620688"/>
            <a:ext cx="648072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  <a:latin typeface="Arial"/>
            </a:endParaRPr>
          </a:p>
        </p:txBody>
      </p:sp>
      <p:sp>
        <p:nvSpPr>
          <p:cNvPr id="5" name="Oval 4"/>
          <p:cNvSpPr/>
          <p:nvPr/>
        </p:nvSpPr>
        <p:spPr>
          <a:xfrm>
            <a:off x="4943872" y="3212976"/>
            <a:ext cx="2304256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/>
              </a:rPr>
              <a:t>Flavour combination</a:t>
            </a:r>
          </a:p>
        </p:txBody>
      </p:sp>
      <p:sp>
        <p:nvSpPr>
          <p:cNvPr id="6" name="Oval 5"/>
          <p:cNvSpPr/>
          <p:nvPr/>
        </p:nvSpPr>
        <p:spPr>
          <a:xfrm>
            <a:off x="7464152" y="2348880"/>
            <a:ext cx="172819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/>
              </a:rPr>
              <a:t>size</a:t>
            </a:r>
          </a:p>
        </p:txBody>
      </p:sp>
      <p:sp>
        <p:nvSpPr>
          <p:cNvPr id="7" name="Oval 6"/>
          <p:cNvSpPr/>
          <p:nvPr/>
        </p:nvSpPr>
        <p:spPr>
          <a:xfrm>
            <a:off x="7680176" y="4365104"/>
            <a:ext cx="180020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/>
              </a:rPr>
              <a:t>colour</a:t>
            </a:r>
          </a:p>
        </p:txBody>
      </p:sp>
      <p:sp>
        <p:nvSpPr>
          <p:cNvPr id="8" name="Oval 7"/>
          <p:cNvSpPr/>
          <p:nvPr/>
        </p:nvSpPr>
        <p:spPr>
          <a:xfrm>
            <a:off x="5519936" y="1772816"/>
            <a:ext cx="172819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/>
              </a:rPr>
              <a:t>shape</a:t>
            </a:r>
          </a:p>
        </p:txBody>
      </p:sp>
      <p:sp>
        <p:nvSpPr>
          <p:cNvPr id="9" name="Oval 8"/>
          <p:cNvSpPr/>
          <p:nvPr/>
        </p:nvSpPr>
        <p:spPr>
          <a:xfrm>
            <a:off x="2855640" y="2348880"/>
            <a:ext cx="194421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/>
              </a:rPr>
              <a:t>texture</a:t>
            </a:r>
          </a:p>
        </p:txBody>
      </p:sp>
      <p:sp>
        <p:nvSpPr>
          <p:cNvPr id="10" name="Oval 9"/>
          <p:cNvSpPr/>
          <p:nvPr/>
        </p:nvSpPr>
        <p:spPr>
          <a:xfrm>
            <a:off x="3525634" y="4941168"/>
            <a:ext cx="201622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/>
              </a:rPr>
              <a:t>Name</a:t>
            </a:r>
          </a:p>
        </p:txBody>
      </p:sp>
      <p:sp>
        <p:nvSpPr>
          <p:cNvPr id="11" name="Oval 10"/>
          <p:cNvSpPr/>
          <p:nvPr/>
        </p:nvSpPr>
        <p:spPr>
          <a:xfrm>
            <a:off x="5879976" y="5661248"/>
            <a:ext cx="187220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prstClr val="white"/>
                </a:solidFill>
                <a:latin typeface="Arial"/>
              </a:rPr>
              <a:t>packaging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524000" y="3645024"/>
            <a:ext cx="1899574" cy="273630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i="1" dirty="0">
                <a:solidFill>
                  <a:srgbClr val="0070C0"/>
                </a:solidFill>
                <a:latin typeface="Arial"/>
              </a:rPr>
              <a:t>NEXT: DRAW YOUR SWEET AND LABEL IT. THEN DRAW YOUR PACKAGING.</a:t>
            </a:r>
          </a:p>
        </p:txBody>
      </p:sp>
    </p:spTree>
    <p:extLst>
      <p:ext uri="{BB962C8B-B14F-4D97-AF65-F5344CB8AC3E}">
        <p14:creationId xmlns:p14="http://schemas.microsoft.com/office/powerpoint/2010/main" val="469550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293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Clarity</vt:lpstr>
      <vt:lpstr>Boy Tales of Childhood by Roald Dahl</vt:lpstr>
      <vt:lpstr>Starter: What is an adjective? What is a verb? Why do we use them in descriptive writing? Write a definition in your book for both word classes.</vt:lpstr>
      <vt:lpstr>Task: What are the five senses?</vt:lpstr>
      <vt:lpstr>Magpie some of theses words!</vt:lpstr>
      <vt:lpstr>Task: Firstly, draw around your hand on a full page in your book. Secondly, take a sweet! Do not let anyone see which one you have taken. Slowly eat it. You must describe the sweet on your hand template.</vt:lpstr>
      <vt:lpstr>Task: Read out your description to the class. Who can guess what the sweet is?</vt:lpstr>
      <vt:lpstr>TASK: What makes a popular sweet?</vt:lpstr>
      <vt:lpstr>Your mission should you wish to accept – design a brand new sweet. What combinations can you mix together? What flavours? Colours? Shape? Size? Mix of savoury and sweet? Textures? What about the packaging?                      WHAT WILL YOU CALL IT?</vt:lpstr>
      <vt:lpstr>TASK: Mind map your ideas like below</vt:lpstr>
      <vt:lpstr>Plenary: Share your ideas!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Tales of Childhood by Roald Dahl</dc:title>
  <dc:creator>D Weatherhead</dc:creator>
  <cp:lastModifiedBy>D Weatherhead</cp:lastModifiedBy>
  <cp:revision>1</cp:revision>
  <dcterms:created xsi:type="dcterms:W3CDTF">2020-10-07T13:37:54Z</dcterms:created>
  <dcterms:modified xsi:type="dcterms:W3CDTF">2020-10-07T13:40:05Z</dcterms:modified>
</cp:coreProperties>
</file>