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B10F-3D39-45C5-A625-03A15AB2C2D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D4E7D-DB77-478C-B74D-C15DF527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8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Prologue</a:t>
            </a:r>
            <a:r>
              <a:rPr lang="en-GB" baseline="0" dirty="0"/>
              <a:t> 5 in 5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28318-6909-4EA9-9AA1-55FB5EA0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34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9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0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1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8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4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92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35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96DE-E601-4EB9-842A-D33FE0CBD1F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15BC-44D1-4000-A487-35EE7D4CD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3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260"/>
            <a:ext cx="9144000" cy="974451"/>
          </a:xfrm>
          <a:gradFill>
            <a:gsLst>
              <a:gs pos="0">
                <a:srgbClr val="F83EC3"/>
              </a:gs>
              <a:gs pos="50000">
                <a:schemeClr val="dk1">
                  <a:lumMod val="105000"/>
                  <a:satMod val="103000"/>
                  <a:tint val="73000"/>
                </a:schemeClr>
              </a:gs>
              <a:gs pos="100000">
                <a:schemeClr val="dk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5 in 5 Romeo &amp; Juliet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355" y="1595695"/>
            <a:ext cx="8559175" cy="48360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3600" dirty="0"/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What is the “ancient grudge”?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What is a “mutiny”?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How does it “break to new mutiny”?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Who are the two opposing sides and what are they like?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How do we know the two protagonists ultimate fate?  </a:t>
            </a:r>
          </a:p>
        </p:txBody>
      </p:sp>
      <p:pic>
        <p:nvPicPr>
          <p:cNvPr id="6" name="Picture 5" descr="http://tse3.mm.bing.net/th?id=OIP.M4b4196478bc5e06e487c6d07cdff1140o0&amp;pid=15.1">
            <a:extLst>
              <a:ext uri="{FF2B5EF4-FFF2-40B4-BE49-F238E27FC236}">
                <a16:creationId xmlns:a16="http://schemas.microsoft.com/office/drawing/2014/main" id="{6A1BC98D-C832-4E21-87E3-239EB723E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675411"/>
            <a:ext cx="1428750" cy="175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C900335779[1]">
            <a:extLst>
              <a:ext uri="{FF2B5EF4-FFF2-40B4-BE49-F238E27FC236}">
                <a16:creationId xmlns:a16="http://schemas.microsoft.com/office/drawing/2014/main" id="{1A5C55D9-C8AA-436E-A419-A8CE634BE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38" y="263426"/>
            <a:ext cx="1084263" cy="2584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3267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5 in 5 Romeo &amp; Juliet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in 5 Romeo &amp; Juliet</dc:title>
  <dc:creator>Beverley Graham</dc:creator>
  <cp:lastModifiedBy>Beverley Graham</cp:lastModifiedBy>
  <cp:revision>2</cp:revision>
  <dcterms:created xsi:type="dcterms:W3CDTF">2021-01-04T16:19:19Z</dcterms:created>
  <dcterms:modified xsi:type="dcterms:W3CDTF">2021-01-04T17:12:06Z</dcterms:modified>
</cp:coreProperties>
</file>