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2" r:id="rId4"/>
    <p:sldId id="263" r:id="rId5"/>
    <p:sldId id="264" r:id="rId6"/>
    <p:sldId id="265" r:id="rId7"/>
    <p:sldId id="267" r:id="rId8"/>
    <p:sldId id="266" r:id="rId9"/>
    <p:sldId id="269" r:id="rId10"/>
    <p:sldId id="268" r:id="rId11"/>
    <p:sldId id="261" r:id="rId12"/>
    <p:sldId id="257" r:id="rId13"/>
    <p:sldId id="259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0"/>
    <p:restoredTop sz="94657"/>
  </p:normalViewPr>
  <p:slideViewPr>
    <p:cSldViewPr snapToGrid="0" snapToObjects="1">
      <p:cViewPr varScale="1">
        <p:scale>
          <a:sx n="155" d="100"/>
          <a:sy n="155" d="100"/>
        </p:scale>
        <p:origin x="224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9C9C-72F3-8C4F-A773-5777EFD08EE3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F63B7-3FA1-3349-AB29-1171E70374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1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4ED-8E06-6148-AE2D-E8CB9CEEC974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AF61-C794-D74C-882A-BA56AD6CD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1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4ED-8E06-6148-AE2D-E8CB9CEEC974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AF61-C794-D74C-882A-BA56AD6CD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62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4ED-8E06-6148-AE2D-E8CB9CEEC974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AF61-C794-D74C-882A-BA56AD6CD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59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4ED-8E06-6148-AE2D-E8CB9CEEC974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AF61-C794-D74C-882A-BA56AD6CD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69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4ED-8E06-6148-AE2D-E8CB9CEEC974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AF61-C794-D74C-882A-BA56AD6CD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4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4ED-8E06-6148-AE2D-E8CB9CEEC974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AF61-C794-D74C-882A-BA56AD6CD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2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4ED-8E06-6148-AE2D-E8CB9CEEC974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AF61-C794-D74C-882A-BA56AD6CD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67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4ED-8E06-6148-AE2D-E8CB9CEEC974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AF61-C794-D74C-882A-BA56AD6CD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4ED-8E06-6148-AE2D-E8CB9CEEC974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AF61-C794-D74C-882A-BA56AD6CD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1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4ED-8E06-6148-AE2D-E8CB9CEEC974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AF61-C794-D74C-882A-BA56AD6CD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35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564ED-8E06-6148-AE2D-E8CB9CEEC974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4AF61-C794-D74C-882A-BA56AD6CD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92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564ED-8E06-6148-AE2D-E8CB9CEEC974}" type="datetimeFigureOut">
              <a:rPr lang="en-GB" smtClean="0"/>
              <a:t>27/12/2017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4AF61-C794-D74C-882A-BA56AD6CD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4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84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502" y="848668"/>
            <a:ext cx="81636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0" i="0" u="none" strike="noStrike" baseline="0" dirty="0" smtClean="0">
                <a:latin typeface=""/>
              </a:rPr>
              <a:t>they took us </a:t>
            </a:r>
            <a:r>
              <a:rPr lang="en-GB" sz="3200" b="0" i="0" u="none" strike="noStrike" baseline="0" smtClean="0">
                <a:latin typeface=""/>
              </a:rPr>
              <a:t>to a building </a:t>
            </a:r>
            <a:r>
              <a:rPr lang="en-GB" sz="3200" b="0" i="0" u="none" strike="noStrike" baseline="0" dirty="0" smtClean="0">
                <a:latin typeface=""/>
              </a:rPr>
              <a:t>which they had heated with steam 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2578442" y="4168516"/>
            <a:ext cx="9086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0" i="0" u="none" strike="noStrike" baseline="0" dirty="0" smtClean="0">
                <a:latin typeface=""/>
              </a:rPr>
              <a:t>they made us jump up and down on </a:t>
            </a:r>
            <a:r>
              <a:rPr lang="en-GB" sz="3600" b="0" i="0" u="none" strike="noStrike" baseline="0" smtClean="0">
                <a:latin typeface=""/>
              </a:rPr>
              <a:t>the benches for </a:t>
            </a:r>
            <a:r>
              <a:rPr lang="en-GB" sz="3600" b="0" i="0" u="none" strike="noStrike" baseline="0" dirty="0" smtClean="0">
                <a:latin typeface=""/>
              </a:rPr>
              <a:t>four hours each day.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99728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10" y="2006857"/>
            <a:ext cx="11197282" cy="4351338"/>
          </a:xfrm>
        </p:spPr>
        <p:txBody>
          <a:bodyPr>
            <a:noAutofit/>
          </a:bodyPr>
          <a:lstStyle/>
          <a:p>
            <a:r>
              <a:rPr lang="en-GB" sz="1800" b="0" i="0" u="none" strike="noStrike" baseline="0" dirty="0" smtClean="0">
                <a:latin typeface=""/>
              </a:rPr>
              <a:t>So when the recruiting truck came from over the border I went to them and they put me on a</a:t>
            </a:r>
          </a:p>
          <a:p>
            <a:r>
              <a:rPr lang="en-GB" sz="1800" b="0" i="0" u="none" strike="noStrike" baseline="0" dirty="0" smtClean="0">
                <a:latin typeface=""/>
              </a:rPr>
              <a:t>scale and listened to my chest and made me run up and down a ladder for ten minutes. Then a</a:t>
            </a:r>
          </a:p>
          <a:p>
            <a:r>
              <a:rPr lang="en-GB" sz="1800" b="0" i="0" u="none" strike="noStrike" baseline="0" dirty="0" smtClean="0">
                <a:latin typeface=""/>
              </a:rPr>
              <a:t>man said that I would make a good miner and they made me write my name on a piece of paper.</a:t>
            </a:r>
          </a:p>
          <a:p>
            <a:r>
              <a:rPr lang="en-GB" sz="1800" b="0" i="0" u="none" strike="noStrike" baseline="0" dirty="0" smtClean="0">
                <a:latin typeface=""/>
              </a:rPr>
              <a:t>They asked me whether I had ever been in any trouble with the police. That was all. In</a:t>
            </a:r>
          </a:p>
          <a:p>
            <a:r>
              <a:rPr lang="en-GB" sz="1800" b="0" i="0" u="none" strike="noStrike" baseline="0" dirty="0" smtClean="0">
                <a:latin typeface=""/>
              </a:rPr>
              <a:t>Johannesburg they spent two weeks training us. We were all quite fit and strong, but nobody</a:t>
            </a:r>
          </a:p>
          <a:p>
            <a:r>
              <a:rPr lang="en-GB" sz="1800" b="0" i="0" u="none" strike="noStrike" baseline="0" dirty="0" smtClean="0">
                <a:latin typeface=""/>
              </a:rPr>
              <a:t>could be sent down the mines until he had been made even stronger. So they took us to a</a:t>
            </a:r>
          </a:p>
          <a:p>
            <a:r>
              <a:rPr lang="en-GB" sz="1800" b="0" i="0" u="none" strike="noStrike" baseline="0" dirty="0" smtClean="0">
                <a:latin typeface=""/>
              </a:rPr>
              <a:t>building which they had heated with steam and they made us jump up and down on the benches</a:t>
            </a:r>
          </a:p>
          <a:p>
            <a:r>
              <a:rPr lang="en-GB" sz="1800" b="0" i="0" u="none" strike="noStrike" baseline="0" dirty="0" smtClean="0">
                <a:latin typeface=""/>
              </a:rPr>
              <a:t>for four hours each day.</a:t>
            </a:r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42551" y="230659"/>
            <a:ext cx="1095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words seem like the mines are </a:t>
            </a:r>
            <a:r>
              <a:rPr lang="en-GB" b="1" dirty="0" smtClean="0"/>
              <a:t>harsh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704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6271" y="356260"/>
            <a:ext cx="103196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 WGL" charset="0"/>
              </a:rPr>
              <a:t>I’m glad to say that all the pets </a:t>
            </a:r>
            <a:r>
              <a:rPr lang="en-GB" dirty="0">
                <a:solidFill>
                  <a:srgbClr val="FF0000"/>
                </a:solidFill>
                <a:latin typeface="Arial WGL" charset="0"/>
              </a:rPr>
              <a:t>received a lot of attention from me </a:t>
            </a:r>
            <a:r>
              <a:rPr lang="en-GB" dirty="0">
                <a:solidFill>
                  <a:srgbClr val="000000"/>
                </a:solidFill>
                <a:latin typeface="Arial WGL" charset="0"/>
              </a:rPr>
              <a:t>on the afternoon of that fateful day. The kittens were fluffed up, Rags the puppy was stroked and the hamsters were allowed to run along the counter. I even attempted a conversation with the parrot. It was suddenly clear where my destiny lay – I was going to run a pet shop, like my father before me. In a few years the sign above the door would no longer read ‘G. Lennox’ but ‘R. Lennox’. Here was my future! It would no longer matter that I was not allowed to have pets of my own because all the pets would be mine one day.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88671" y="2415386"/>
            <a:ext cx="103196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 WGL" charset="0"/>
              </a:rPr>
              <a:t>I’m glad to say that all the pets </a:t>
            </a:r>
            <a:r>
              <a:rPr lang="en-GB" dirty="0">
                <a:solidFill>
                  <a:srgbClr val="FF0000"/>
                </a:solidFill>
                <a:latin typeface="Arial WGL" charset="0"/>
              </a:rPr>
              <a:t>received a lot of attention from me </a:t>
            </a:r>
            <a:r>
              <a:rPr lang="en-GB" dirty="0">
                <a:solidFill>
                  <a:srgbClr val="000000"/>
                </a:solidFill>
                <a:latin typeface="Arial WGL" charset="0"/>
              </a:rPr>
              <a:t>on the afternoon of that fateful day. The kittens were fluffed up, Rags the puppy was stroked and the hamsters were allowed to run along the counter. I even attempted a conversation with the parrot. It was suddenly clear where my destiny lay – I was going to run a pet shop, like my father before me. In a few years the sign above the door would no longer read ‘G. Lennox’ but ‘R. Lennox’. Here was my future! It would no longer matter that I was not allowed to have pets of my own because all the pets would be mine one day.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88671" y="4474512"/>
            <a:ext cx="103196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 WGL" charset="0"/>
              </a:rPr>
              <a:t>I’m glad to say that all the pets </a:t>
            </a:r>
            <a:r>
              <a:rPr lang="en-GB" dirty="0">
                <a:solidFill>
                  <a:srgbClr val="FF0000"/>
                </a:solidFill>
                <a:latin typeface="Arial WGL" charset="0"/>
              </a:rPr>
              <a:t>received a lot of attention from me </a:t>
            </a:r>
            <a:r>
              <a:rPr lang="en-GB" dirty="0">
                <a:solidFill>
                  <a:srgbClr val="000000"/>
                </a:solidFill>
                <a:latin typeface="Arial WGL" charset="0"/>
              </a:rPr>
              <a:t>on the afternoon of that fateful day. The kittens were fluffed up, Rags the puppy was stroked and the hamsters were allowed to run along the counter. I even attempted a conversation with the parrot. It was suddenly clear where my destiny lay – I was going to run a pet shop, like my father before me. In a few years the sign above the door would no longer read ‘G. Lennox’ but ‘R. Lennox’. Here was my future! It would no longer matter that I was not allowed to have pets of my own because all the pets would be mine one day.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182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02" y="0"/>
            <a:ext cx="10515600" cy="1325563"/>
          </a:xfrm>
        </p:spPr>
        <p:txBody>
          <a:bodyPr/>
          <a:lstStyle/>
          <a:p>
            <a:r>
              <a:rPr lang="en-GB" dirty="0" smtClean="0"/>
              <a:t>MAIN TASK: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32" y="1029959"/>
            <a:ext cx="10784017" cy="262764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Now answer the question (find and list 5 </a:t>
            </a:r>
            <a:r>
              <a:rPr lang="en-GB" dirty="0" smtClean="0"/>
              <a:t>things you learn about Ruby Lennox</a:t>
            </a:r>
            <a:r>
              <a:rPr lang="en-GB" dirty="0" smtClean="0"/>
              <a:t>)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Skim and Scan and write down </a:t>
            </a:r>
            <a:r>
              <a:rPr lang="en-GB" dirty="0" smtClean="0"/>
              <a:t>6 short</a:t>
            </a:r>
            <a:r>
              <a:rPr lang="en-GB" dirty="0" smtClean="0"/>
              <a:t>, sharp </a:t>
            </a:r>
            <a:r>
              <a:rPr lang="en-GB" dirty="0" smtClean="0"/>
              <a:t>quotes, only explain BRIEFLY!! </a:t>
            </a:r>
            <a:r>
              <a:rPr lang="en-GB" dirty="0" smtClean="0"/>
              <a:t>(there are </a:t>
            </a:r>
            <a:r>
              <a:rPr lang="en-GB" dirty="0" smtClean="0"/>
              <a:t>10 in total!)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Stick to the QUESTION </a:t>
            </a:r>
            <a:r>
              <a:rPr lang="en-GB" dirty="0" smtClean="0"/>
              <a:t>(Ruby)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START at the highlighted bits – almost every text will have a long intro – skip it!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1361" y="4127156"/>
            <a:ext cx="10824519" cy="19853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We learn that Ruby gives pets attention, “received a lot of attention from me”. She also has a “conversation with the parrot”, as well as</a:t>
            </a:r>
            <a:r>
              <a:rPr lang="is-IS" sz="4000" dirty="0" smtClean="0"/>
              <a:t>…</a:t>
            </a:r>
            <a:r>
              <a:rPr lang="en-GB" sz="4000" dirty="0" smtClean="0"/>
              <a:t> 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977846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she </a:t>
            </a:r>
            <a:r>
              <a:rPr lang="en-GB" dirty="0"/>
              <a:t>gives the pets a lot of attention </a:t>
            </a:r>
          </a:p>
          <a:p>
            <a:pPr marL="0" indent="0">
              <a:buNone/>
            </a:pPr>
            <a:r>
              <a:rPr lang="en-GB" dirty="0" smtClean="0"/>
              <a:t>she </a:t>
            </a:r>
            <a:r>
              <a:rPr lang="en-GB" dirty="0"/>
              <a:t>talks to the parrot </a:t>
            </a:r>
          </a:p>
          <a:p>
            <a:pPr marL="0" indent="0">
              <a:buNone/>
            </a:pPr>
            <a:r>
              <a:rPr lang="en-GB" dirty="0" smtClean="0"/>
              <a:t>she </a:t>
            </a:r>
            <a:r>
              <a:rPr lang="en-GB" dirty="0"/>
              <a:t>has decided to follow in her father’s footsteps and run a pet shop </a:t>
            </a:r>
          </a:p>
          <a:p>
            <a:pPr marL="0" indent="0">
              <a:buNone/>
            </a:pPr>
            <a:r>
              <a:rPr lang="en-GB" dirty="0" smtClean="0"/>
              <a:t>she </a:t>
            </a:r>
            <a:r>
              <a:rPr lang="en-GB" dirty="0"/>
              <a:t>thinks it is her destiny </a:t>
            </a:r>
          </a:p>
          <a:p>
            <a:pPr marL="0" indent="0">
              <a:buNone/>
            </a:pPr>
            <a:r>
              <a:rPr lang="en-GB" dirty="0" smtClean="0"/>
              <a:t>she </a:t>
            </a:r>
            <a:r>
              <a:rPr lang="en-GB" dirty="0"/>
              <a:t>thinks this is her future </a:t>
            </a:r>
          </a:p>
          <a:p>
            <a:pPr marL="0" indent="0">
              <a:buNone/>
            </a:pPr>
            <a:r>
              <a:rPr lang="en-GB" dirty="0" smtClean="0"/>
              <a:t>ironically</a:t>
            </a:r>
            <a:r>
              <a:rPr lang="en-GB" dirty="0"/>
              <a:t>, she is not allowed to have a pet </a:t>
            </a:r>
          </a:p>
          <a:p>
            <a:pPr marL="0" indent="0">
              <a:buNone/>
            </a:pPr>
            <a:r>
              <a:rPr lang="en-GB" dirty="0" smtClean="0"/>
              <a:t>she </a:t>
            </a:r>
            <a:r>
              <a:rPr lang="en-GB" dirty="0"/>
              <a:t>dreams of one day having all the pets </a:t>
            </a:r>
          </a:p>
          <a:p>
            <a:pPr marL="0" indent="0">
              <a:buNone/>
            </a:pPr>
            <a:r>
              <a:rPr lang="en-GB" dirty="0" smtClean="0"/>
              <a:t>she's </a:t>
            </a:r>
            <a:r>
              <a:rPr lang="en-GB" dirty="0"/>
              <a:t>caring / likes pets </a:t>
            </a:r>
          </a:p>
          <a:p>
            <a:pPr marL="0" indent="0">
              <a:buNone/>
            </a:pPr>
            <a:r>
              <a:rPr lang="en-GB" dirty="0" smtClean="0"/>
              <a:t>her </a:t>
            </a:r>
            <a:r>
              <a:rPr lang="en-GB" dirty="0"/>
              <a:t>dad owns the pet shop </a:t>
            </a:r>
          </a:p>
          <a:p>
            <a:pPr marL="0" indent="0">
              <a:buNone/>
            </a:pPr>
            <a:r>
              <a:rPr lang="en-GB" dirty="0" smtClean="0"/>
              <a:t>surname </a:t>
            </a:r>
            <a:r>
              <a:rPr lang="en-GB" dirty="0"/>
              <a:t>is Lennox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12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Ob: practise how to answer a select and retrieve question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24955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On the next slide, slap which text shows that the mines are harsh. 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68500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6074" y="1089108"/>
            <a:ext cx="90039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0" i="0" u="none" strike="noStrike" baseline="0" dirty="0" smtClean="0">
                <a:latin typeface=""/>
              </a:rPr>
              <a:t>Africa that can hold its head</a:t>
            </a:r>
            <a:r>
              <a:rPr lang="en-GB" sz="3200" b="0" i="0" u="none" strike="noStrike" dirty="0" smtClean="0">
                <a:latin typeface=""/>
              </a:rPr>
              <a:t> high</a:t>
            </a:r>
            <a:r>
              <a:rPr lang="en-GB" sz="3200" b="0" i="0" u="none" strike="noStrike" baseline="0" dirty="0" smtClean="0">
                <a:latin typeface=""/>
              </a:rPr>
              <a:t>. 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3881723" y="2947772"/>
            <a:ext cx="70583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0" i="0" u="none" strike="noStrike" baseline="0" smtClean="0">
                <a:latin typeface=""/>
              </a:rPr>
              <a:t>The mines sucked our men in 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4862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On the next slide, slap which text shows Africans are treated like a low class.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433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2941" y="141707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u="none" strike="noStrike" baseline="0" dirty="0" smtClean="0">
                <a:latin typeface=""/>
              </a:rPr>
              <a:t>They built their big houses.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066791" y="3227859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i="0" u="none" strike="noStrike" baseline="0" smtClean="0">
                <a:latin typeface=""/>
              </a:rPr>
              <a:t>And we dug below them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38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On the next slide, slap which text shows reasons WHY people work at the mines.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882515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989" y="4679263"/>
            <a:ext cx="75705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0" i="0" u="none" strike="noStrike" baseline="0" smtClean="0">
                <a:latin typeface=""/>
              </a:rPr>
              <a:t>My father’s lands </a:t>
            </a:r>
            <a:r>
              <a:rPr lang="en-GB" sz="3600" b="0" i="0" u="none" strike="noStrike" baseline="0" dirty="0" smtClean="0">
                <a:latin typeface=""/>
              </a:rPr>
              <a:t>were not good</a:t>
            </a:r>
          </a:p>
          <a:p>
            <a:r>
              <a:rPr lang="en-GB" sz="3600" b="0" i="0" u="none" strike="noStrike" baseline="0" dirty="0" smtClean="0">
                <a:latin typeface=""/>
              </a:rPr>
              <a:t>enough to support me and a wife.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432068" y="295189"/>
            <a:ext cx="6061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0" i="0" u="none" strike="noStrike" baseline="0" smtClean="0">
                <a:latin typeface=""/>
              </a:rPr>
              <a:t>My father said I should go</a:t>
            </a:r>
            <a:endParaRPr lang="en-GB" sz="4000"/>
          </a:p>
        </p:txBody>
      </p:sp>
      <p:sp>
        <p:nvSpPr>
          <p:cNvPr id="6" name="Rectangle 5"/>
          <p:cNvSpPr/>
          <p:nvPr/>
        </p:nvSpPr>
        <p:spPr>
          <a:xfrm>
            <a:off x="4860323" y="2323240"/>
            <a:ext cx="7133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0" i="0" u="none" strike="noStrike" baseline="0" smtClean="0">
                <a:latin typeface=""/>
              </a:rPr>
              <a:t>I was eighteen </a:t>
            </a:r>
            <a:r>
              <a:rPr lang="en-GB" sz="3600" b="0" i="0" u="none" strike="noStrike" baseline="0" dirty="0" smtClean="0">
                <a:latin typeface=""/>
              </a:rPr>
              <a:t>when I went to the mines.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2036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On the next slide, slap which text shows the HARSH training.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694794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882</Words>
  <Application>Microsoft Macintosh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WGL</vt:lpstr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Last one</vt:lpstr>
      <vt:lpstr>PowerPoint Presentation</vt:lpstr>
      <vt:lpstr>PowerPoint Presentation</vt:lpstr>
      <vt:lpstr>PowerPoint Presentation</vt:lpstr>
      <vt:lpstr>MAIN TASK: </vt:lpstr>
      <vt:lpstr>Answers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2017-12-27T16:28:11Z</dcterms:created>
  <dcterms:modified xsi:type="dcterms:W3CDTF">2017-12-27T16:45:06Z</dcterms:modified>
</cp:coreProperties>
</file>