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4200">
        <a:latin typeface="Gill Sans"/>
        <a:ea typeface="Gill Sans"/>
        <a:cs typeface="Gill Sans"/>
        <a:sym typeface="Gill Sans"/>
      </a:defRPr>
    </a:lvl1pPr>
    <a:lvl2pPr algn="ctr" defTabSz="584200">
      <a:defRPr sz="4200">
        <a:latin typeface="Gill Sans"/>
        <a:ea typeface="Gill Sans"/>
        <a:cs typeface="Gill Sans"/>
        <a:sym typeface="Gill Sans"/>
      </a:defRPr>
    </a:lvl2pPr>
    <a:lvl3pPr algn="ctr" defTabSz="584200">
      <a:defRPr sz="4200">
        <a:latin typeface="Gill Sans"/>
        <a:ea typeface="Gill Sans"/>
        <a:cs typeface="Gill Sans"/>
        <a:sym typeface="Gill Sans"/>
      </a:defRPr>
    </a:lvl3pPr>
    <a:lvl4pPr algn="ctr" defTabSz="584200">
      <a:defRPr sz="4200">
        <a:latin typeface="Gill Sans"/>
        <a:ea typeface="Gill Sans"/>
        <a:cs typeface="Gill Sans"/>
        <a:sym typeface="Gill Sans"/>
      </a:defRPr>
    </a:lvl4pPr>
    <a:lvl5pPr algn="ctr" defTabSz="584200">
      <a:defRPr sz="4200">
        <a:latin typeface="Gill Sans"/>
        <a:ea typeface="Gill Sans"/>
        <a:cs typeface="Gill Sans"/>
        <a:sym typeface="Gill Sans"/>
      </a:defRPr>
    </a:lvl5pPr>
    <a:lvl6pPr algn="ctr" defTabSz="584200">
      <a:defRPr sz="4200">
        <a:latin typeface="Gill Sans"/>
        <a:ea typeface="Gill Sans"/>
        <a:cs typeface="Gill Sans"/>
        <a:sym typeface="Gill Sans"/>
      </a:defRPr>
    </a:lvl6pPr>
    <a:lvl7pPr algn="ctr" defTabSz="584200">
      <a:defRPr sz="4200">
        <a:latin typeface="Gill Sans"/>
        <a:ea typeface="Gill Sans"/>
        <a:cs typeface="Gill Sans"/>
        <a:sym typeface="Gill Sans"/>
      </a:defRPr>
    </a:lvl7pPr>
    <a:lvl8pPr algn="ctr" defTabSz="584200">
      <a:defRPr sz="4200">
        <a:latin typeface="Gill Sans"/>
        <a:ea typeface="Gill Sans"/>
        <a:cs typeface="Gill Sans"/>
        <a:sym typeface="Gill Sans"/>
      </a:defRPr>
    </a:lvl8pPr>
    <a:lvl9pPr algn="ctr" defTabSz="584200">
      <a:defRPr sz="4200"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381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381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381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381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381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381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9FE1FF"/>
          </a:solidFill>
        </a:fill>
      </a:tcStyle>
    </a:band2H>
    <a:firstCol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FE1FF"/>
          </a:solidFill>
        </a:fill>
      </a:tcStyle>
    </a:lastRow>
    <a:firstRow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38100" cap="flat">
              <a:solidFill>
                <a:srgbClr val="9FE1FF"/>
              </a:solidFill>
              <a:prstDash val="solid"/>
              <a:bevel/>
            </a:ln>
          </a:top>
          <a:bottom>
            <a:ln w="127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ill Sans"/>
          <a:ea typeface="Gill Sans"/>
          <a:cs typeface="Gill Sans"/>
        </a:font>
        <a:srgbClr val="9FE1FF"/>
      </a:tcTxStyle>
      <a:tcStyle>
        <a:tcBdr>
          <a:left>
            <a:ln w="12700" cap="flat">
              <a:solidFill>
                <a:srgbClr val="9FE1FF"/>
              </a:solidFill>
              <a:prstDash val="solid"/>
              <a:bevel/>
            </a:ln>
          </a:left>
          <a:right>
            <a:ln w="12700" cap="flat">
              <a:solidFill>
                <a:srgbClr val="9FE1FF"/>
              </a:solidFill>
              <a:prstDash val="solid"/>
              <a:bevel/>
            </a:ln>
          </a:right>
          <a:top>
            <a:ln w="12700" cap="flat">
              <a:solidFill>
                <a:srgbClr val="9FE1FF"/>
              </a:solidFill>
              <a:prstDash val="solid"/>
              <a:bevel/>
            </a:ln>
          </a:top>
          <a:bottom>
            <a:ln w="38100" cap="flat">
              <a:solidFill>
                <a:srgbClr val="9FE1FF"/>
              </a:solidFill>
              <a:prstDash val="solid"/>
              <a:bevel/>
            </a:ln>
          </a:bottom>
          <a:insideH>
            <a:ln w="12700" cap="flat">
              <a:solidFill>
                <a:srgbClr val="9FE1FF"/>
              </a:solidFill>
              <a:prstDash val="solid"/>
              <a:bevel/>
            </a:ln>
          </a:insideH>
          <a:insideV>
            <a:ln w="12700" cap="flat">
              <a:solidFill>
                <a:srgbClr val="9FE1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-88900"/>
            <a:ext cx="10464800" cy="1041400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>
              <a:defRPr sz="48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/>
            </a:pPr>
            <a:r>
              <a:rPr b="1" sz="48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330200" y="5943600"/>
            <a:ext cx="12217400" cy="3810000"/>
          </a:xfrm>
          <a:prstGeom prst="rect">
            <a:avLst/>
          </a:prstGeom>
          <a:noFill/>
        </p:spPr>
        <p:txBody>
          <a:bodyPr lIns="0" tIns="0" rIns="0" bIns="0"/>
          <a:lstStyle>
            <a:lvl1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Geneva"/>
                <a:ea typeface="Geneva"/>
                <a:cs typeface="Geneva"/>
                <a:sym typeface="Geneva"/>
              </a:defRPr>
            </a:lvl1pPr>
            <a:lvl2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Geneva"/>
                <a:ea typeface="Geneva"/>
                <a:cs typeface="Geneva"/>
                <a:sym typeface="Geneva"/>
              </a:defRPr>
            </a:lvl2pPr>
            <a:lvl3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Geneva"/>
                <a:ea typeface="Geneva"/>
                <a:cs typeface="Geneva"/>
                <a:sym typeface="Geneva"/>
              </a:defRPr>
            </a:lvl3pPr>
            <a:lvl4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Geneva"/>
                <a:ea typeface="Geneva"/>
                <a:cs typeface="Geneva"/>
                <a:sym typeface="Geneva"/>
              </a:defRPr>
            </a:lvl4pPr>
            <a:lvl5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Geneva"/>
                <a:ea typeface="Geneva"/>
                <a:cs typeface="Geneva"/>
                <a:sym typeface="Geneva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b="0" sz="70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635000" y="4787900"/>
            <a:ext cx="5867400" cy="49657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b="0" sz="70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635000" y="4787900"/>
            <a:ext cx="5867400" cy="49657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xfrm>
            <a:off x="1270000" y="240862"/>
            <a:ext cx="10464800" cy="2464676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xfrm>
            <a:off x="1270000" y="2705537"/>
            <a:ext cx="5041900" cy="5841126"/>
          </a:xfrm>
          <a:prstGeom prst="rect">
            <a:avLst/>
          </a:prstGeom>
          <a:noFill/>
        </p:spPr>
        <p:txBody>
          <a:bodyPr lIns="50800" tIns="50800" rIns="50800" bIns="50800" anchor="ctr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1270000" y="240862"/>
            <a:ext cx="10464800" cy="2464676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7772400" y="2705537"/>
            <a:ext cx="3962400" cy="5841126"/>
          </a:xfrm>
          <a:prstGeom prst="rect">
            <a:avLst/>
          </a:prstGeom>
          <a:noFill/>
        </p:spPr>
        <p:txBody>
          <a:bodyPr lIns="50800" tIns="50800" rIns="50800" bIns="50800" anchor="ctr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aster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  <a:solidFill>
            <a:srgbClr val="CAF0FE"/>
          </a:solidFill>
          <a:ln w="12700"/>
        </p:spPr>
        <p:txBody>
          <a:bodyPr/>
          <a:lstStyle>
            <a:lvl1pPr>
              <a:defRPr u="none"/>
            </a:lvl1pPr>
          </a:lstStyle>
          <a:p>
            <a:pPr lvl="0">
              <a:defRPr b="0" sz="1800"/>
            </a:pPr>
            <a:r>
              <a:rPr b="1" sz="3800"/>
              <a:t>Title Text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88900" y="914400"/>
            <a:ext cx="12725400" cy="8839200"/>
          </a:xfrm>
          <a:prstGeom prst="rect">
            <a:avLst/>
          </a:prstGeom>
          <a:noFill/>
        </p:spPr>
        <p:txBody>
          <a:bodyPr/>
          <a:lstStyle>
            <a:lvl1pPr>
              <a:buFont typeface="Chalkboard"/>
              <a:defRPr>
                <a:latin typeface="Chalkboard"/>
                <a:ea typeface="Chalkboard"/>
                <a:cs typeface="Chalkboard"/>
                <a:sym typeface="Chalkboard"/>
              </a:defRPr>
            </a:lvl1pPr>
            <a:lvl2pPr marL="444500">
              <a:buSzPct val="54000"/>
              <a:buFont typeface="Chalkboard"/>
              <a:buChar char="๏"/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 marL="444500">
              <a:buSzPct val="54000"/>
              <a:buFont typeface="Chalkboard"/>
              <a:buChar char="๏"/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 marL="444500">
              <a:buSzPct val="54000"/>
              <a:buFont typeface="Chalkboard"/>
              <a:buChar char="๏"/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 marL="444500">
              <a:buSzPct val="54000"/>
              <a:buFont typeface="Chalkboard"/>
              <a:buChar char="๏"/>
              <a:defRPr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aster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 u="none"/>
            </a:pPr>
            <a:r>
              <a:rPr b="1" sz="3800" u="sng"/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731000" y="63500"/>
            <a:ext cx="6223000" cy="838200"/>
          </a:xfrm>
          <a:prstGeom prst="rect">
            <a:avLst/>
          </a:prstGeom>
          <a:solidFill>
            <a:srgbClr val="94E3FE"/>
          </a:solidFill>
          <a:ln w="12700">
            <a:noFill/>
          </a:ln>
        </p:spPr>
        <p:txBody>
          <a:bodyPr anchor="ctr"/>
          <a:lstStyle>
            <a:lvl1pPr>
              <a:defRPr b="0" sz="8400" u="none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304800" y="901700"/>
            <a:ext cx="7759700" cy="88519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057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1pPr>
            <a:lvl2pPr marL="761320" indent="-3930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2pPr>
            <a:lvl3pPr marL="9645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3pPr>
            <a:lvl4pPr marL="10661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4pPr>
            <a:lvl5pPr marL="10915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b="0" sz="84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270000" y="240862"/>
            <a:ext cx="10464800" cy="2464676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1270000" y="2705537"/>
            <a:ext cx="10464800" cy="5841126"/>
          </a:xfrm>
          <a:prstGeom prst="rect">
            <a:avLst/>
          </a:prstGeom>
          <a:noFill/>
        </p:spPr>
        <p:txBody>
          <a:bodyPr lIns="50800" tIns="50800" rIns="50800" bIns="50800" anchor="ctr">
            <a:noAutofit/>
          </a:bodyPr>
          <a:lstStyle>
            <a:lvl1pPr marL="889000" indent="-571500">
              <a:lnSpc>
                <a:spcPct val="100000"/>
              </a:lnSpc>
              <a:spcBef>
                <a:spcPts val="2400"/>
              </a:spcBef>
              <a:buSzPct val="171000"/>
              <a:buFontTx/>
              <a:buChar char="•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lnSpc>
                <a:spcPct val="100000"/>
              </a:lnSpc>
              <a:spcBef>
                <a:spcPts val="2400"/>
              </a:spcBef>
              <a:buSzPct val="171000"/>
              <a:buFontTx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lnSpc>
                <a:spcPct val="100000"/>
              </a:lnSpc>
              <a:spcBef>
                <a:spcPts val="2400"/>
              </a:spcBef>
              <a:buSzPct val="171000"/>
              <a:buFontTx/>
              <a:buChar char="•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lnSpc>
                <a:spcPct val="100000"/>
              </a:lnSpc>
              <a:spcBef>
                <a:spcPts val="2400"/>
              </a:spcBef>
              <a:buSzPct val="171000"/>
              <a:buFontTx/>
              <a:buChar char="•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lnSpc>
                <a:spcPct val="100000"/>
              </a:lnSpc>
              <a:spcBef>
                <a:spcPts val="2400"/>
              </a:spcBef>
              <a:buSzPct val="171000"/>
              <a:buFontTx/>
              <a:buChar char="•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1270000" y="177800"/>
            <a:ext cx="10464800" cy="25908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1270000" y="2768600"/>
            <a:ext cx="10464800" cy="6985000"/>
          </a:xfrm>
          <a:prstGeom prst="rect">
            <a:avLst/>
          </a:prstGeom>
          <a:noFill/>
        </p:spPr>
        <p:txBody>
          <a:bodyPr lIns="0" tIns="0" rIns="0" bIns="0" numCol="2" spcCol="523240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FontTx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noFill/>
        </p:spPr>
        <p:txBody>
          <a:bodyPr lIns="50800" tIns="50800" rIns="50800" bIns="50800" anchor="ctr">
            <a:noAutofit/>
          </a:bodyPr>
          <a:lstStyle>
            <a:lvl1pPr marL="889000" indent="-571500">
              <a:lnSpc>
                <a:spcPct val="100000"/>
              </a:lnSpc>
              <a:spcBef>
                <a:spcPts val="4800"/>
              </a:spcBef>
              <a:buSzPct val="171000"/>
              <a:buFontTx/>
              <a:buChar char="•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lnSpc>
                <a:spcPct val="100000"/>
              </a:lnSpc>
              <a:spcBef>
                <a:spcPts val="4800"/>
              </a:spcBef>
              <a:buSzPct val="171000"/>
              <a:buFontTx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lnSpc>
                <a:spcPct val="100000"/>
              </a:lnSpc>
              <a:spcBef>
                <a:spcPts val="4800"/>
              </a:spcBef>
              <a:buSzPct val="171000"/>
              <a:buFontTx/>
              <a:buChar char="•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lnSpc>
                <a:spcPct val="100000"/>
              </a:lnSpc>
              <a:spcBef>
                <a:spcPts val="4800"/>
              </a:spcBef>
              <a:buSzPct val="171000"/>
              <a:buFontTx/>
              <a:buChar char="•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lnSpc>
                <a:spcPct val="100000"/>
              </a:lnSpc>
              <a:spcBef>
                <a:spcPts val="4800"/>
              </a:spcBef>
              <a:buSzPct val="171000"/>
              <a:buFontTx/>
              <a:buChar char="•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1270000" y="0"/>
            <a:ext cx="10464800" cy="2946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648200" y="0"/>
            <a:ext cx="8318500" cy="876300"/>
          </a:xfrm>
          <a:prstGeom prst="rect">
            <a:avLst/>
          </a:prstGeom>
          <a:solidFill>
            <a:srgbClr val="00A3D7"/>
          </a:solidFill>
          <a:ln w="381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 u="none"/>
            </a:pPr>
            <a:r>
              <a:rPr b="1" sz="3800" u="sng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8900" y="914400"/>
            <a:ext cx="12852400" cy="8839200"/>
          </a:xfrm>
          <a:prstGeom prst="rect">
            <a:avLst/>
          </a:prstGeom>
          <a:solidFill>
            <a:srgbClr val="94E3F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75400" y="9258300"/>
            <a:ext cx="241301" cy="266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spd="med" advClick="1"/>
  <p:txStyles>
    <p:titleStyle>
      <a:lvl1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1pPr>
      <a:lvl2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2pPr>
      <a:lvl3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3pPr>
      <a:lvl4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4pPr>
      <a:lvl5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5pPr>
      <a:lvl6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6pPr>
      <a:lvl7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7pPr>
      <a:lvl8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8pPr>
      <a:lvl9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9pPr>
    </p:titleStyle>
    <p:bodyStyle>
      <a:lvl1pPr marL="304800" indent="-266700" defTabSz="584200">
        <a:lnSpc>
          <a:spcPct val="90000"/>
        </a:lnSpc>
        <a:spcBef>
          <a:spcPts val="600"/>
        </a:spcBef>
        <a:buSzPct val="56000"/>
        <a:buFont typeface="Chalkboard SE Regular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1pPr>
      <a:lvl2pPr marL="520700" indent="-266700" defTabSz="584200">
        <a:lnSpc>
          <a:spcPct val="90000"/>
        </a:lnSpc>
        <a:spcBef>
          <a:spcPts val="600"/>
        </a:spcBef>
        <a:buSzPct val="58999"/>
        <a:buFont typeface="Chalkboard SE Regular"/>
        <a:buChar char="•"/>
        <a:defRPr sz="3200">
          <a:latin typeface="Chalkboard SE Regular"/>
          <a:ea typeface="Chalkboard SE Regular"/>
          <a:cs typeface="Chalkboard SE Regular"/>
          <a:sym typeface="Chalkboard SE Regular"/>
        </a:defRPr>
      </a:lvl2pPr>
      <a:lvl3pPr marL="698500" indent="-266700" defTabSz="584200">
        <a:lnSpc>
          <a:spcPct val="90000"/>
        </a:lnSpc>
        <a:spcBef>
          <a:spcPts val="600"/>
        </a:spcBef>
        <a:buSzPct val="42000"/>
        <a:buFont typeface="Chalkboard SE Regular"/>
        <a:buChar char="-"/>
        <a:defRPr sz="3200">
          <a:latin typeface="Chalkboard SE Regular"/>
          <a:ea typeface="Chalkboard SE Regular"/>
          <a:cs typeface="Chalkboard SE Regular"/>
          <a:sym typeface="Chalkboard SE Regular"/>
        </a:defRPr>
      </a:lvl3pPr>
      <a:lvl4pPr marL="698500" indent="-266700" defTabSz="584200">
        <a:lnSpc>
          <a:spcPct val="90000"/>
        </a:lnSpc>
        <a:spcBef>
          <a:spcPts val="600"/>
        </a:spcBef>
        <a:buSzPct val="42000"/>
        <a:buFont typeface="Chalkboard SE Regular"/>
        <a:buChar char="-"/>
        <a:defRPr sz="3200">
          <a:latin typeface="Chalkboard SE Regular"/>
          <a:ea typeface="Chalkboard SE Regular"/>
          <a:cs typeface="Chalkboard SE Regular"/>
          <a:sym typeface="Chalkboard SE Regular"/>
        </a:defRPr>
      </a:lvl4pPr>
      <a:lvl5pPr marL="698500" indent="-266700" defTabSz="584200">
        <a:lnSpc>
          <a:spcPct val="90000"/>
        </a:lnSpc>
        <a:spcBef>
          <a:spcPts val="600"/>
        </a:spcBef>
        <a:buSzPct val="42000"/>
        <a:buFont typeface="Chalkboard SE Regular"/>
        <a:buChar char="-"/>
        <a:defRPr sz="3200">
          <a:latin typeface="Chalkboard SE Regular"/>
          <a:ea typeface="Chalkboard SE Regular"/>
          <a:cs typeface="Chalkboard SE Regular"/>
          <a:sym typeface="Chalkboard SE Regular"/>
        </a:defRPr>
      </a:lvl5pPr>
      <a:lvl6pPr marL="698500" indent="-266700" defTabSz="584200">
        <a:lnSpc>
          <a:spcPct val="90000"/>
        </a:lnSpc>
        <a:spcBef>
          <a:spcPts val="600"/>
        </a:spcBef>
        <a:buSzPct val="42000"/>
        <a:buFont typeface="Chalkboard SE Regular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6pPr>
      <a:lvl7pPr marL="698500" indent="-266700" defTabSz="584200">
        <a:lnSpc>
          <a:spcPct val="90000"/>
        </a:lnSpc>
        <a:spcBef>
          <a:spcPts val="600"/>
        </a:spcBef>
        <a:buSzPct val="42000"/>
        <a:buFont typeface="Chalkboard SE Regular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7pPr>
      <a:lvl8pPr marL="698500" indent="-266700" defTabSz="584200">
        <a:lnSpc>
          <a:spcPct val="90000"/>
        </a:lnSpc>
        <a:spcBef>
          <a:spcPts val="600"/>
        </a:spcBef>
        <a:buSzPct val="42000"/>
        <a:buFont typeface="Chalkboard SE Regular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8pPr>
      <a:lvl9pPr marL="698500" indent="-266700" defTabSz="584200">
        <a:lnSpc>
          <a:spcPct val="90000"/>
        </a:lnSpc>
        <a:spcBef>
          <a:spcPts val="600"/>
        </a:spcBef>
        <a:buSzPct val="42000"/>
        <a:buFont typeface="Chalkboard SE Regular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3187700" y="927100"/>
            <a:ext cx="6400800" cy="5029200"/>
          </a:xfrm>
          <a:prstGeom prst="roundRect">
            <a:avLst>
              <a:gd name="adj" fmla="val 3788"/>
            </a:avLst>
          </a:prstGeom>
          <a:solidFill>
            <a:srgbClr val="CAF0FE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330200" y="5943600"/>
            <a:ext cx="12217400" cy="3479800"/>
          </a:xfrm>
          <a:prstGeom prst="rect">
            <a:avLst/>
          </a:prstGeom>
        </p:spPr>
        <p:txBody>
          <a:bodyPr/>
          <a:lstStyle>
            <a:lvl1pPr marL="596900" indent="-558800"/>
          </a:lstStyle>
          <a:p>
            <a:pPr lvl="0">
              <a:defRPr sz="1800"/>
            </a:pPr>
            <a:r>
              <a:rPr sz="3600"/>
              <a:t>Commonly misused words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4953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Ob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88899" y="363288"/>
            <a:ext cx="12852403" cy="9301413"/>
          </a:xfrm>
          <a:prstGeom prst="rect">
            <a:avLst/>
          </a:prstGeom>
        </p:spPr>
        <p:txBody>
          <a:bodyPr/>
          <a:lstStyle/>
          <a:p>
            <a:pPr lvl="0" marL="711866" indent="-679862" defTabSz="490727">
              <a:spcBef>
                <a:spcPts val="500"/>
              </a:spcBef>
              <a:defRPr sz="1800"/>
            </a:pPr>
            <a:r>
              <a:rPr sz="3800"/>
              <a:t>Many little, simple words and punctuation are misused. They are incorrect. </a:t>
            </a:r>
            <a:endParaRPr sz="3800"/>
          </a:p>
          <a:p>
            <a:pPr lvl="0" marL="354043" indent="-322040" defTabSz="490727">
              <a:spcBef>
                <a:spcPts val="500"/>
              </a:spcBef>
              <a:defRPr sz="1800"/>
            </a:pPr>
            <a:endParaRPr sz="3800"/>
          </a:p>
          <a:p>
            <a:pPr lvl="0" marL="711866" indent="-679862" defTabSz="490727">
              <a:spcBef>
                <a:spcPts val="500"/>
              </a:spcBef>
              <a:defRPr sz="1800"/>
            </a:pPr>
            <a:r>
              <a:rPr sz="3800"/>
              <a:t>passed = to overtake </a:t>
            </a:r>
            <a:endParaRPr sz="3800"/>
          </a:p>
          <a:p>
            <a:pPr lvl="0" marL="711866" indent="-679862" defTabSz="490727">
              <a:spcBef>
                <a:spcPts val="500"/>
              </a:spcBef>
              <a:defRPr sz="1800"/>
            </a:pPr>
            <a:r>
              <a:rPr sz="3800"/>
              <a:t>past = not an action - opposite of future </a:t>
            </a:r>
            <a:endParaRPr sz="3800"/>
          </a:p>
          <a:p>
            <a:pPr lvl="0" marL="354043" indent="-322040" defTabSz="490727">
              <a:spcBef>
                <a:spcPts val="500"/>
              </a:spcBef>
              <a:defRPr sz="1800"/>
            </a:pPr>
            <a:endParaRPr sz="3800"/>
          </a:p>
          <a:p>
            <a:pPr lvl="0" marL="711866" indent="-679862" defTabSz="490727">
              <a:spcBef>
                <a:spcPts val="500"/>
              </a:spcBef>
              <a:defRPr sz="1800"/>
            </a:pPr>
            <a:r>
              <a:rPr sz="3800"/>
              <a:t>affect = an action that influences something </a:t>
            </a:r>
            <a:endParaRPr sz="3800"/>
          </a:p>
          <a:p>
            <a:pPr lvl="0" marL="711866" indent="-679862" defTabSz="490727">
              <a:spcBef>
                <a:spcPts val="500"/>
              </a:spcBef>
              <a:defRPr sz="1800"/>
            </a:pPr>
            <a:r>
              <a:rPr sz="3800"/>
              <a:t>effect = the result on an action </a:t>
            </a:r>
            <a:endParaRPr sz="3800"/>
          </a:p>
          <a:p>
            <a:pPr lvl="0" marL="354043" indent="-322040" defTabSz="490727">
              <a:spcBef>
                <a:spcPts val="500"/>
              </a:spcBef>
              <a:defRPr sz="1800"/>
            </a:pPr>
            <a:endParaRPr sz="3800"/>
          </a:p>
          <a:p>
            <a:pPr lvl="0" marL="711866" indent="-679862" defTabSz="490727">
              <a:spcBef>
                <a:spcPts val="500"/>
              </a:spcBef>
              <a:defRPr sz="1800"/>
            </a:pPr>
            <a:r>
              <a:rPr sz="3800"/>
              <a:t>accept = a verb - to agree or receive something </a:t>
            </a:r>
            <a:endParaRPr sz="3800"/>
          </a:p>
          <a:p>
            <a:pPr lvl="0" marL="711866" indent="-679862" defTabSz="490727">
              <a:spcBef>
                <a:spcPts val="500"/>
              </a:spcBef>
              <a:defRPr sz="1800"/>
            </a:pPr>
            <a:r>
              <a:rPr sz="3800"/>
              <a:t>except = not including </a:t>
            </a: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xfrm>
            <a:off x="6381748" y="9258300"/>
            <a:ext cx="228602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953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Ob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88899" y="197991"/>
            <a:ext cx="12852403" cy="9466709"/>
          </a:xfrm>
          <a:prstGeom prst="rect">
            <a:avLst/>
          </a:prstGeom>
        </p:spPr>
        <p:txBody>
          <a:bodyPr/>
          <a:lstStyle/>
          <a:p>
            <a:pPr lvl="0" marL="601133" indent="-563033">
              <a:defRPr sz="1800"/>
            </a:pPr>
            <a:r>
              <a:rPr sz="3800">
                <a:latin typeface="Chalkboard SE Bold"/>
                <a:ea typeface="Chalkboard SE Bold"/>
                <a:cs typeface="Chalkboard SE Bold"/>
                <a:sym typeface="Chalkboard SE Bold"/>
              </a:rPr>
              <a:t>Here’s a few others: </a:t>
            </a:r>
            <a:endParaRPr sz="38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601133" indent="-563033">
              <a:defRPr sz="1800"/>
            </a:pPr>
            <a:endParaRPr sz="38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601133" indent="-563033">
              <a:defRPr sz="1800"/>
            </a:pPr>
            <a:r>
              <a:rPr sz="3800">
                <a:latin typeface="Chalkboard SE Bold"/>
                <a:ea typeface="Chalkboard SE Bold"/>
                <a:cs typeface="Chalkboard SE Bold"/>
                <a:sym typeface="Chalkboard SE Bold"/>
              </a:rPr>
              <a:t>where, were, wear and we’re </a:t>
            </a:r>
            <a:endParaRPr sz="38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601133" indent="-563033">
              <a:defRPr sz="1800"/>
            </a:pPr>
            <a:endParaRPr sz="38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601133" indent="-563033">
              <a:defRPr sz="1800"/>
            </a:pPr>
            <a:endParaRPr sz="38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601133" indent="-563033">
              <a:defRPr sz="1800"/>
            </a:pPr>
            <a:r>
              <a:rPr sz="3800"/>
              <a:t>where = place and position </a:t>
            </a:r>
            <a:endParaRPr sz="3800"/>
          </a:p>
          <a:p>
            <a:pPr lvl="0" marL="601133" indent="-563033">
              <a:defRPr sz="1800"/>
            </a:pPr>
            <a:r>
              <a:rPr sz="3800"/>
              <a:t>were = past form or are (They were studying glaciers.) </a:t>
            </a:r>
            <a:endParaRPr sz="3800"/>
          </a:p>
          <a:p>
            <a:pPr lvl="0" marL="601133" indent="-563033">
              <a:defRPr sz="1800"/>
            </a:pPr>
            <a:r>
              <a:rPr sz="3800"/>
              <a:t>wear = to put on </a:t>
            </a:r>
            <a:endParaRPr sz="3800"/>
          </a:p>
          <a:p>
            <a:pPr lvl="0" marL="601133" indent="-563033">
              <a:defRPr sz="1800"/>
            </a:pPr>
            <a:r>
              <a:rPr sz="3800"/>
              <a:t>we’re = we are </a:t>
            </a:r>
            <a:endParaRPr sz="3800"/>
          </a:p>
          <a:p>
            <a:pPr lvl="0" marL="601133" indent="-563033">
              <a:defRPr sz="1800"/>
            </a:pPr>
            <a:endParaRPr sz="3800"/>
          </a:p>
          <a:p>
            <a:pPr lvl="0" marL="601133" indent="-563033">
              <a:defRPr sz="1800"/>
            </a:pPr>
            <a:r>
              <a:rPr sz="3800">
                <a:latin typeface="Chalkboard SE Bold"/>
                <a:ea typeface="Chalkboard SE Bold"/>
                <a:cs typeface="Chalkboard SE Bold"/>
                <a:sym typeface="Chalkboard SE Bold"/>
              </a:rPr>
              <a:t>Where</a:t>
            </a:r>
            <a:r>
              <a:rPr sz="3800"/>
              <a:t> are we at now? Well, </a:t>
            </a:r>
            <a:r>
              <a:rPr sz="3800">
                <a:latin typeface="Chalkboard SE Bold"/>
                <a:ea typeface="Chalkboard SE Bold"/>
                <a:cs typeface="Chalkboard SE Bold"/>
                <a:sym typeface="Chalkboard SE Bold"/>
              </a:rPr>
              <a:t>we’re</a:t>
            </a:r>
            <a:r>
              <a:rPr sz="3800"/>
              <a:t> studying volcanism now but last week we </a:t>
            </a:r>
            <a:r>
              <a:rPr sz="3800">
                <a:latin typeface="Chalkboard SE Bold"/>
                <a:ea typeface="Chalkboard SE Bold"/>
                <a:cs typeface="Chalkboard SE Bold"/>
                <a:sym typeface="Chalkboard SE Bold"/>
              </a:rPr>
              <a:t>were</a:t>
            </a:r>
            <a:r>
              <a:rPr sz="3800"/>
              <a:t> studying glaciers. We </a:t>
            </a:r>
            <a:r>
              <a:rPr sz="3800">
                <a:latin typeface="Chalkboard SE Bold"/>
                <a:ea typeface="Chalkboard SE Bold"/>
                <a:cs typeface="Chalkboard SE Bold"/>
                <a:sym typeface="Chalkboard SE Bold"/>
              </a:rPr>
              <a:t>wear</a:t>
            </a:r>
            <a:r>
              <a:rPr sz="3800"/>
              <a:t> goggles to watch the volcano we made in class. 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xfrm>
            <a:off x="6381748" y="9258300"/>
            <a:ext cx="228602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0"/>
            <a:ext cx="4953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Ob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88899" y="260299"/>
            <a:ext cx="12852403" cy="9404402"/>
          </a:xfrm>
          <a:prstGeom prst="rect">
            <a:avLst/>
          </a:prstGeom>
        </p:spPr>
        <p:txBody>
          <a:bodyPr/>
          <a:lstStyle/>
          <a:p>
            <a:pPr lvl="0" marL="512233" indent="-474133">
              <a:defRPr sz="1800"/>
            </a:pPr>
            <a:r>
              <a:rPr sz="3200">
                <a:latin typeface="Chalkboard SE Bold"/>
                <a:ea typeface="Chalkboard SE Bold"/>
                <a:cs typeface="Chalkboard SE Bold"/>
                <a:sym typeface="Chalkboard SE Bold"/>
              </a:rPr>
              <a:t>Hear are a few more:</a:t>
            </a:r>
            <a:endParaRPr sz="32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endParaRPr sz="3200"/>
          </a:p>
          <a:p>
            <a:pPr lvl="0" marL="512233" indent="-474133">
              <a:defRPr sz="1800"/>
            </a:pPr>
            <a:r>
              <a:rPr sz="3200"/>
              <a:t>number = an exact number you can count </a:t>
            </a:r>
            <a:endParaRPr sz="3200"/>
          </a:p>
          <a:p>
            <a:pPr lvl="0" marL="512233" indent="-474133">
              <a:defRPr sz="1800"/>
            </a:pPr>
            <a:r>
              <a:rPr sz="3200"/>
              <a:t>amount = more than three - a rough guess -</a:t>
            </a:r>
            <a:r>
              <a:rPr sz="3200" u="sng">
                <a:latin typeface="Chalkboard SE Bold"/>
                <a:ea typeface="Chalkboard SE Bold"/>
                <a:cs typeface="Chalkboard SE Bold"/>
                <a:sym typeface="Chalkboard SE Bold"/>
              </a:rPr>
              <a:t> not exact</a:t>
            </a:r>
            <a:r>
              <a:rPr sz="3200"/>
              <a:t>  </a:t>
            </a:r>
            <a:endParaRPr sz="3200"/>
          </a:p>
          <a:p>
            <a:pPr lvl="0">
              <a:defRPr sz="1800"/>
            </a:pPr>
            <a:endParaRPr sz="3200"/>
          </a:p>
          <a:p>
            <a:pPr lvl="0" marL="512233" indent="-474133">
              <a:defRPr sz="1800"/>
            </a:pPr>
            <a:r>
              <a:rPr sz="3200"/>
              <a:t>The </a:t>
            </a:r>
            <a:r>
              <a:rPr sz="3200">
                <a:latin typeface="Chalkboard SE Bold"/>
                <a:ea typeface="Chalkboard SE Bold"/>
                <a:cs typeface="Chalkboard SE Bold"/>
                <a:sym typeface="Chalkboard SE Bold"/>
              </a:rPr>
              <a:t>number</a:t>
            </a:r>
            <a:r>
              <a:rPr sz="3200"/>
              <a:t> of students that went to QEGS was 23. There were 23 students </a:t>
            </a:r>
            <a:r>
              <a:rPr sz="3200" u="sng"/>
              <a:t>altogether</a:t>
            </a:r>
            <a:r>
              <a:rPr sz="3200"/>
              <a:t>. </a:t>
            </a:r>
            <a:endParaRPr sz="3200"/>
          </a:p>
          <a:p>
            <a:pPr lvl="0" marL="512233" indent="-474133">
              <a:defRPr sz="1800"/>
            </a:pPr>
            <a:r>
              <a:rPr sz="3200"/>
              <a:t>The we need a large </a:t>
            </a:r>
            <a:r>
              <a:rPr sz="3200">
                <a:latin typeface="Chalkboard SE Bold"/>
                <a:ea typeface="Chalkboard SE Bold"/>
                <a:cs typeface="Chalkboard SE Bold"/>
                <a:sym typeface="Chalkboard SE Bold"/>
              </a:rPr>
              <a:t>amount</a:t>
            </a:r>
            <a:r>
              <a:rPr sz="3200"/>
              <a:t> of fertiliser for our back garden. 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xfrm>
            <a:off x="6381748" y="9258300"/>
            <a:ext cx="228602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>
            <a:normAutofit fontScale="100000" lnSpcReduction="0"/>
          </a:bodyPr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15245" y="57150"/>
            <a:ext cx="12774310" cy="933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200" u="sng">
                <a:latin typeface="Gill Sans SemiBold"/>
                <a:ea typeface="Gill Sans SemiBold"/>
                <a:cs typeface="Gill Sans SemiBold"/>
                <a:sym typeface="Gill Sans SemiBold"/>
              </a:rPr>
              <a:t>TASK: choose the correct spelling word and write it in the blank. </a:t>
            </a:r>
            <a:endParaRPr sz="2200" u="sng"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algn="l">
              <a:defRPr sz="1800"/>
            </a:pPr>
            <a:endParaRPr sz="2200"/>
          </a:p>
          <a:p>
            <a:pPr lvl="0" algn="l">
              <a:defRPr sz="1800"/>
            </a:pPr>
            <a:r>
              <a:rPr sz="2200"/>
              <a:t>amount/number </a:t>
            </a:r>
            <a:endParaRPr sz="2200"/>
          </a:p>
          <a:p>
            <a:pPr lvl="0" marL="294105" indent="-294105" algn="l">
              <a:buSzPct val="100000"/>
              <a:buAutoNum type="arabicPeriod" startAt="1"/>
              <a:defRPr sz="1800"/>
            </a:pPr>
            <a:r>
              <a:rPr sz="2200"/>
              <a:t>  The were a large __________________ of geese on the river today! </a:t>
            </a:r>
            <a:endParaRPr sz="2200"/>
          </a:p>
          <a:p>
            <a:pPr lvl="0" marL="294105" indent="-294105" algn="l">
              <a:buSzPct val="100000"/>
              <a:buAutoNum type="arabicPeriod" startAt="1"/>
              <a:defRPr sz="1800"/>
            </a:pPr>
            <a:r>
              <a:rPr sz="2200"/>
              <a:t>There is a significant _________________ of CO2 given off my trees every day. (NOT everyday) </a:t>
            </a:r>
            <a:endParaRPr sz="2200"/>
          </a:p>
          <a:p>
            <a:pPr lvl="0" algn="l">
              <a:defRPr sz="1800"/>
            </a:pPr>
            <a:endParaRPr sz="2200"/>
          </a:p>
          <a:p>
            <a:pPr lvl="0" algn="l">
              <a:defRPr sz="1800"/>
            </a:pPr>
            <a:r>
              <a:rPr sz="2200"/>
              <a:t>passed/past </a:t>
            </a:r>
            <a:endParaRPr sz="2200"/>
          </a:p>
          <a:p>
            <a:pPr lvl="0" algn="l">
              <a:defRPr sz="1800"/>
            </a:pPr>
            <a:r>
              <a:rPr sz="2200"/>
              <a:t>3. The ________________ does not determine our future if we choose to make better choices. </a:t>
            </a:r>
            <a:endParaRPr sz="2200"/>
          </a:p>
          <a:p>
            <a:pPr lvl="0" algn="l">
              <a:defRPr sz="1800"/>
            </a:pPr>
            <a:r>
              <a:rPr sz="2200"/>
              <a:t>4. I _________________ my exams! I need to get _______________ my own poor self-esteem. My ________________ self is not as good as my present self! </a:t>
            </a:r>
            <a:endParaRPr sz="2200"/>
          </a:p>
          <a:p>
            <a:pPr lvl="0" algn="l">
              <a:defRPr sz="1800"/>
            </a:pPr>
            <a:endParaRPr sz="2200"/>
          </a:p>
          <a:p>
            <a:pPr lvl="0" algn="l">
              <a:defRPr sz="1800"/>
            </a:pPr>
            <a:r>
              <a:rPr sz="2200"/>
              <a:t>affect/effect </a:t>
            </a:r>
            <a:endParaRPr sz="2200"/>
          </a:p>
          <a:p>
            <a:pPr lvl="0" algn="l">
              <a:defRPr sz="1800"/>
            </a:pPr>
            <a:r>
              <a:rPr sz="2200"/>
              <a:t>5. The full ___________________ of the paracetamol won’t be felt until the next half on hour. </a:t>
            </a:r>
            <a:endParaRPr sz="2200"/>
          </a:p>
          <a:p>
            <a:pPr lvl="0" algn="l">
              <a:defRPr sz="1800"/>
            </a:pPr>
            <a:r>
              <a:rPr sz="2200"/>
              <a:t>6. I watched the new John Lewis advertisement and was _________________ ed by it. I shed a tear. </a:t>
            </a:r>
            <a:endParaRPr sz="2200"/>
          </a:p>
          <a:p>
            <a:pPr lvl="0" algn="l">
              <a:defRPr sz="1800"/>
            </a:pPr>
            <a:r>
              <a:rPr sz="2200"/>
              <a:t>7. The __________________ of iPads in schools boosts students’ grades by 60%. </a:t>
            </a:r>
            <a:endParaRPr sz="2200"/>
          </a:p>
          <a:p>
            <a:pPr lvl="0" algn="l">
              <a:defRPr sz="1800"/>
            </a:pPr>
            <a:r>
              <a:rPr sz="2200"/>
              <a:t>8. I think I was _____________________ed by the Apple advertisement and got a little carried away with that figure. </a:t>
            </a:r>
            <a:endParaRPr sz="2200"/>
          </a:p>
          <a:p>
            <a:pPr lvl="0" algn="l">
              <a:defRPr sz="1800"/>
            </a:pPr>
            <a:endParaRPr sz="2200"/>
          </a:p>
          <a:p>
            <a:pPr lvl="0" algn="l">
              <a:defRPr sz="1800"/>
            </a:pPr>
            <a:r>
              <a:rPr sz="2200"/>
              <a:t>accept/except </a:t>
            </a:r>
            <a:endParaRPr sz="2200"/>
          </a:p>
          <a:p>
            <a:pPr lvl="0" algn="l">
              <a:defRPr sz="1800"/>
            </a:pPr>
            <a:r>
              <a:rPr sz="2200"/>
              <a:t>9. I will only __________________ your apology if you stop swearing for three days. </a:t>
            </a:r>
            <a:endParaRPr sz="2200"/>
          </a:p>
          <a:p>
            <a:pPr lvl="0" algn="l">
              <a:defRPr sz="1800"/>
            </a:pPr>
            <a:r>
              <a:rPr sz="2200"/>
              <a:t>10. You can all go __________________ Billy. He was swearing again. </a:t>
            </a:r>
            <a:endParaRPr sz="2200"/>
          </a:p>
          <a:p>
            <a:pPr lvl="0" algn="l">
              <a:defRPr sz="1800"/>
            </a:pPr>
            <a:endParaRPr sz="2200"/>
          </a:p>
          <a:p>
            <a:pPr lvl="0" algn="l">
              <a:defRPr sz="1800"/>
            </a:pPr>
            <a:endParaRPr sz="2200"/>
          </a:p>
          <a:p>
            <a:pPr lvl="0" algn="l">
              <a:defRPr sz="1800"/>
            </a:pPr>
            <a:r>
              <a:rPr sz="2200"/>
              <a:t>wear/we’re/where/were</a:t>
            </a:r>
            <a:endParaRPr sz="2200"/>
          </a:p>
          <a:p>
            <a:pPr lvl="0" algn="l">
              <a:defRPr sz="1800"/>
            </a:pPr>
            <a:r>
              <a:rPr sz="2200"/>
              <a:t>11. We ____________________ skiing in Banff, Canada this Christmas. </a:t>
            </a:r>
            <a:endParaRPr sz="2200"/>
          </a:p>
          <a:p>
            <a:pPr lvl="0" algn="l">
              <a:defRPr sz="1800"/>
            </a:pPr>
            <a:r>
              <a:rPr sz="2200"/>
              <a:t>12. When I am skiing, I need to __________________ goggles and a balaclava. </a:t>
            </a:r>
            <a:endParaRPr sz="2200"/>
          </a:p>
          <a:p>
            <a:pPr lvl="0" algn="l">
              <a:defRPr sz="1800"/>
            </a:pPr>
            <a:r>
              <a:rPr sz="2200"/>
              <a:t>13. When __________________ skiing, we like to go on the “black diamond” runs and wipe out!</a:t>
            </a:r>
            <a:endParaRPr sz="2200"/>
          </a:p>
          <a:p>
            <a:pPr lvl="0" algn="l">
              <a:defRPr sz="1800"/>
            </a:pPr>
            <a:r>
              <a:rPr sz="2200"/>
              <a:t>14. We asked __________________ the bank machine was but we _____________________ told there wasn’t a bank machine on the ski slopes.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9FE1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E1FF"/>
        </a:solidFill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E1FF"/>
        </a:solidFill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