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lvl1pPr algn="ctr" defTabSz="584200">
      <a:defRPr sz="4200">
        <a:latin typeface="+mn-lt"/>
        <a:ea typeface="+mn-ea"/>
        <a:cs typeface="+mn-cs"/>
        <a:sym typeface="Gill Sans"/>
      </a:defRPr>
    </a:lvl1pPr>
    <a:lvl2pPr indent="342900" algn="ctr" defTabSz="584200">
      <a:defRPr sz="4200">
        <a:latin typeface="+mn-lt"/>
        <a:ea typeface="+mn-ea"/>
        <a:cs typeface="+mn-cs"/>
        <a:sym typeface="Gill Sans"/>
      </a:defRPr>
    </a:lvl2pPr>
    <a:lvl3pPr indent="685800" algn="ctr" defTabSz="584200">
      <a:defRPr sz="4200">
        <a:latin typeface="+mn-lt"/>
        <a:ea typeface="+mn-ea"/>
        <a:cs typeface="+mn-cs"/>
        <a:sym typeface="Gill Sans"/>
      </a:defRPr>
    </a:lvl3pPr>
    <a:lvl4pPr indent="1028700" algn="ctr" defTabSz="584200">
      <a:defRPr sz="4200">
        <a:latin typeface="+mn-lt"/>
        <a:ea typeface="+mn-ea"/>
        <a:cs typeface="+mn-cs"/>
        <a:sym typeface="Gill Sans"/>
      </a:defRPr>
    </a:lvl4pPr>
    <a:lvl5pPr indent="1371600" algn="ctr" defTabSz="584200">
      <a:defRPr sz="4200">
        <a:latin typeface="+mn-lt"/>
        <a:ea typeface="+mn-ea"/>
        <a:cs typeface="+mn-cs"/>
        <a:sym typeface="Gill Sans"/>
      </a:defRPr>
    </a:lvl5pPr>
    <a:lvl6pPr indent="1714500" algn="ctr" defTabSz="584200">
      <a:defRPr sz="4200">
        <a:latin typeface="+mn-lt"/>
        <a:ea typeface="+mn-ea"/>
        <a:cs typeface="+mn-cs"/>
        <a:sym typeface="Gill Sans"/>
      </a:defRPr>
    </a:lvl6pPr>
    <a:lvl7pPr indent="2057400" algn="ctr" defTabSz="584200">
      <a:defRPr sz="4200">
        <a:latin typeface="+mn-lt"/>
        <a:ea typeface="+mn-ea"/>
        <a:cs typeface="+mn-cs"/>
        <a:sym typeface="Gill Sans"/>
      </a:defRPr>
    </a:lvl7pPr>
    <a:lvl8pPr indent="2400300" algn="ctr" defTabSz="584200">
      <a:defRPr sz="4200">
        <a:latin typeface="+mn-lt"/>
        <a:ea typeface="+mn-ea"/>
        <a:cs typeface="+mn-cs"/>
        <a:sym typeface="Gill Sans"/>
      </a:defRPr>
    </a:lvl8pPr>
    <a:lvl9pPr indent="2743200" algn="ctr" defTabSz="584200">
      <a:defRPr sz="4200"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04"/>
    <p:restoredTop sz="94677"/>
  </p:normalViewPr>
  <p:slideViewPr>
    <p:cSldViewPr>
      <p:cViewPr>
        <p:scale>
          <a:sx n="126" d="100"/>
          <a:sy n="126" d="100"/>
        </p:scale>
        <p:origin x="1424" y="14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0360110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70000" y="-88900"/>
            <a:ext cx="10464800" cy="1041400"/>
          </a:xfrm>
          <a:prstGeom prst="rect">
            <a:avLst/>
          </a:prstGeom>
          <a:noFill/>
          <a:ln w="12700">
            <a:noFill/>
          </a:ln>
        </p:spPr>
        <p:txBody>
          <a:bodyPr/>
          <a:lstStyle>
            <a:lvl1pPr>
              <a:defRPr sz="480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 b="0"/>
            </a:pPr>
            <a:r>
              <a:rPr sz="4800" b="1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330200" y="5943600"/>
            <a:ext cx="12217400" cy="34798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/>
          <a:lstStyle>
            <a:lvl1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Geneva"/>
                <a:ea typeface="Geneva"/>
                <a:cs typeface="Geneva"/>
                <a:sym typeface="Geneva"/>
              </a:defRPr>
            </a:lvl1pPr>
            <a:lvl2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+mn-lt"/>
                <a:ea typeface="+mn-ea"/>
                <a:cs typeface="+mn-cs"/>
                <a:sym typeface="Gill Sans"/>
              </a:defRPr>
            </a:lvl2pPr>
            <a:lvl3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+mn-lt"/>
                <a:ea typeface="+mn-ea"/>
                <a:cs typeface="+mn-cs"/>
                <a:sym typeface="Gill Sans"/>
              </a:defRPr>
            </a:lvl3pPr>
            <a:lvl4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+mn-lt"/>
                <a:ea typeface="+mn-ea"/>
                <a:cs typeface="+mn-cs"/>
                <a:sym typeface="Gill Sans"/>
              </a:defRPr>
            </a:lvl4pPr>
            <a:lvl5pPr marL="317500" indent="-279400">
              <a:lnSpc>
                <a:spcPct val="100000"/>
              </a:lnSpc>
              <a:spcBef>
                <a:spcPts val="0"/>
              </a:spcBef>
              <a:buSzPct val="60000"/>
              <a:buFont typeface="Zapf Dingbats"/>
              <a:buChar char="✴"/>
              <a:defRPr sz="36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sz="8400" b="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sz="8400" b="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 Reflec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sz="8400" b="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>
              <a:defRPr sz="7000" b="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 Reflec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>
              <a:defRPr sz="7000" b="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Lef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sz="8400" b="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  <a:noFill/>
          <a:ln w="12700">
            <a:miter lim="400000"/>
          </a:ln>
        </p:spPr>
        <p:txBody>
          <a:bodyPr lIns="50800" tIns="50800" rIns="50800" bIns="50800" anchor="ctr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Righ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sz="8400" b="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  <a:noFill/>
          <a:ln w="12700">
            <a:miter lim="400000"/>
          </a:ln>
        </p:spPr>
        <p:txBody>
          <a:bodyPr lIns="50800" tIns="50800" rIns="50800" bIns="50800" anchor="ctr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aster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CAF0FE"/>
          </a:solidFill>
          <a:ln w="12700"/>
        </p:spPr>
        <p:txBody>
          <a:bodyPr/>
          <a:lstStyle>
            <a:lvl1pPr>
              <a:defRPr u="none"/>
            </a:lvl1pPr>
          </a:lstStyle>
          <a:p>
            <a:pPr lvl="0">
              <a:defRPr sz="1800" b="0"/>
            </a:pPr>
            <a:r>
              <a:rPr sz="3800" b="1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88900" y="914400"/>
            <a:ext cx="12725400" cy="85852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Chalkboard"/>
                <a:ea typeface="Chalkboard"/>
                <a:cs typeface="Chalkboard"/>
                <a:sym typeface="Chalkboard"/>
              </a:defRPr>
            </a:lvl1pPr>
            <a:lvl2pPr marL="444500">
              <a:spcBef>
                <a:spcPts val="500"/>
              </a:spcBef>
              <a:buSzPct val="54000"/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 marL="444500">
              <a:spcBef>
                <a:spcPts val="500"/>
              </a:spcBef>
              <a:buSzPct val="54000"/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 marL="444500">
              <a:spcBef>
                <a:spcPts val="500"/>
              </a:spcBef>
              <a:buSzPct val="54000"/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 marL="444500">
              <a:spcBef>
                <a:spcPts val="500"/>
              </a:spcBef>
              <a:buClr>
                <a:srgbClr val="000000"/>
              </a:buClr>
              <a:buSzPct val="54000"/>
              <a:defRPr>
                <a:solidFill>
                  <a:srgbClr val="0E031D"/>
                </a:solidFill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031D"/>
                </a:solidFill>
              </a:rP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u="none"/>
            </a:pPr>
            <a:r>
              <a:rPr sz="3800" b="1" u="sng"/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>
              <a:spcBef>
                <a:spcPts val="500"/>
              </a:spcBef>
              <a:buChar char="•"/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>
              <a:spcBef>
                <a:spcPts val="500"/>
              </a:spcBef>
              <a:buChar char="-"/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>
              <a:spcBef>
                <a:spcPts val="500"/>
              </a:spcBef>
              <a:buChar char="-"/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>
              <a:spcBef>
                <a:spcPts val="500"/>
              </a:spcBef>
              <a:buClr>
                <a:srgbClr val="000000"/>
              </a:buClr>
              <a:buChar char="-"/>
              <a:defRPr>
                <a:solidFill>
                  <a:srgbClr val="0E031D"/>
                </a:solidFill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031D"/>
                </a:solidFill>
              </a:rPr>
              <a:t>Body Level Five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731000" y="101600"/>
            <a:ext cx="6223000" cy="762000"/>
          </a:xfrm>
          <a:prstGeom prst="rect">
            <a:avLst/>
          </a:prstGeom>
          <a:solidFill>
            <a:srgbClr val="94E3FE"/>
          </a:solidFill>
          <a:ln w="12700">
            <a:noFill/>
          </a:ln>
        </p:spPr>
        <p:txBody>
          <a:bodyPr anchor="ctr"/>
          <a:lstStyle>
            <a:lvl1pPr>
              <a:defRPr sz="8400" b="0" u="none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304800" y="901700"/>
            <a:ext cx="7759700" cy="8534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4057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1pPr>
            <a:lvl2pPr marL="761320" indent="-3930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2pPr>
            <a:lvl3pPr marL="9645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3pPr>
            <a:lvl4pPr marL="10661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4pPr>
            <a:lvl5pPr marL="1091520" indent="-342220">
              <a:lnSpc>
                <a:spcPct val="80000"/>
              </a:lnSpc>
              <a:spcBef>
                <a:spcPts val="2300"/>
              </a:spcBef>
              <a:buSzPct val="70000"/>
              <a:buFont typeface="Zapf Dingbats"/>
              <a:buChar char="★"/>
              <a:defRPr>
                <a:latin typeface="Casual"/>
                <a:ea typeface="Casual"/>
                <a:cs typeface="Casual"/>
                <a:sym typeface="Casual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</a:ln>
        </p:spPr>
        <p:txBody>
          <a:bodyPr>
            <a:noAutofit/>
          </a:bodyPr>
          <a:lstStyle>
            <a:lvl1pPr>
              <a:defRPr sz="8400" b="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6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sz="8400" b="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miter lim="400000"/>
          </a:ln>
        </p:spPr>
        <p:txBody>
          <a:bodyPr lIns="50800" tIns="50800" rIns="50800" bIns="50800" anchor="ctr">
            <a:noAutofit/>
          </a:bodyPr>
          <a:lstStyle>
            <a:lvl1pPr marL="8890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1pPr>
            <a:lvl2pPr marL="13335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2pPr>
            <a:lvl3pPr marL="17780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3pPr>
            <a:lvl4pPr marL="22225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4pPr>
            <a:lvl5pPr marL="2667000" indent="-571500">
              <a:lnSpc>
                <a:spcPct val="100000"/>
              </a:lnSpc>
              <a:spcBef>
                <a:spcPts val="24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4200"/>
              <a:t>Body Level Two</a:t>
            </a:r>
          </a:p>
          <a:p>
            <a:pPr lvl="2">
              <a:defRPr sz="1800"/>
            </a:pPr>
            <a:r>
              <a:rPr sz="4200"/>
              <a:t>Body Level Three</a:t>
            </a:r>
          </a:p>
          <a:p>
            <a:pPr lvl="3">
              <a:defRPr sz="1800"/>
            </a:pPr>
            <a:r>
              <a:rPr sz="4200"/>
              <a:t>Body Level Four</a:t>
            </a:r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2 Colum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sz="8400" b="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miter lim="400000"/>
          </a:ln>
        </p:spPr>
        <p:txBody>
          <a:bodyPr lIns="0" tIns="0" rIns="0" bIns="0" numCol="2" spcCol="523240">
            <a:noAutofit/>
          </a:bodyPr>
          <a:lstStyle>
            <a:lvl1pPr marL="812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1pPr>
            <a:lvl2pPr marL="1256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2pPr>
            <a:lvl3pPr marL="1701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3pPr>
            <a:lvl4pPr marL="21456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4pPr>
            <a:lvl5pPr marL="2590120" indent="-494620">
              <a:lnSpc>
                <a:spcPct val="100000"/>
              </a:lnSpc>
              <a:spcBef>
                <a:spcPts val="3800"/>
              </a:spcBef>
              <a:buSzPct val="171000"/>
              <a:buChar char="•"/>
              <a:defRPr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miter lim="400000"/>
          </a:ln>
        </p:spPr>
        <p:txBody>
          <a:bodyPr lIns="50800" tIns="50800" rIns="50800" bIns="50800" anchor="ctr">
            <a:noAutofit/>
          </a:bodyPr>
          <a:lstStyle>
            <a:lvl1pPr marL="8890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1pPr>
            <a:lvl2pPr marL="13335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2pPr>
            <a:lvl3pPr marL="17780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3pPr>
            <a:lvl4pPr marL="22225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4pPr>
            <a:lvl5pPr marL="2667000" indent="-571500">
              <a:lnSpc>
                <a:spcPct val="100000"/>
              </a:lnSpc>
              <a:spcBef>
                <a:spcPts val="4800"/>
              </a:spcBef>
              <a:buSzPct val="171000"/>
              <a:buChar char="•"/>
              <a:defRPr sz="4200">
                <a:latin typeface="+mn-lt"/>
                <a:ea typeface="+mn-ea"/>
                <a:cs typeface="+mn-c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4200"/>
              <a:t>Body Level Two</a:t>
            </a:r>
          </a:p>
          <a:p>
            <a:pPr lvl="2">
              <a:defRPr sz="1800"/>
            </a:pPr>
            <a:r>
              <a:rPr sz="4200"/>
              <a:t>Body Level Three</a:t>
            </a:r>
          </a:p>
          <a:p>
            <a:pPr lvl="3">
              <a:defRPr sz="1800"/>
            </a:pPr>
            <a:r>
              <a:rPr sz="4200"/>
              <a:t>Body Level Four</a:t>
            </a:r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</a:ln>
        </p:spPr>
        <p:txBody>
          <a:bodyPr lIns="50800" tIns="50800" rIns="50800" bIns="50800" anchor="ctr">
            <a:noAutofit/>
          </a:bodyPr>
          <a:lstStyle>
            <a:lvl1pPr>
              <a:defRPr sz="8400" b="0" u="none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648200" y="0"/>
            <a:ext cx="8318500" cy="876300"/>
          </a:xfrm>
          <a:prstGeom prst="rect">
            <a:avLst/>
          </a:prstGeom>
          <a:solidFill>
            <a:srgbClr val="00A3D7"/>
          </a:solidFill>
          <a:ln w="381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 b="0" u="none"/>
            </a:pPr>
            <a:r>
              <a:rPr sz="3800" b="1" u="sng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8900" y="914400"/>
            <a:ext cx="12852400" cy="8750300"/>
          </a:xfrm>
          <a:prstGeom prst="rect">
            <a:avLst/>
          </a:prstGeom>
          <a:solidFill>
            <a:srgbClr val="94E3FE"/>
          </a:solidFill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>
            <a:lvl2pPr>
              <a:spcBef>
                <a:spcPts val="500"/>
              </a:spcBef>
              <a:buChar char="•"/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>
              <a:spcBef>
                <a:spcPts val="500"/>
              </a:spcBef>
              <a:buChar char="-"/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>
              <a:spcBef>
                <a:spcPts val="500"/>
              </a:spcBef>
              <a:buChar char="-"/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>
              <a:spcBef>
                <a:spcPts val="500"/>
              </a:spcBef>
              <a:buClr>
                <a:srgbClr val="000000"/>
              </a:buClr>
              <a:buChar char="-"/>
              <a:defRPr>
                <a:solidFill>
                  <a:srgbClr val="0E031D"/>
                </a:solidFill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0E031D"/>
                </a:solidFill>
              </a:rP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algn="ctr" defTabSz="584200">
        <a:defRPr sz="3800" b="1" u="sng">
          <a:latin typeface="Comic Sans MS"/>
          <a:ea typeface="Comic Sans MS"/>
          <a:cs typeface="Comic Sans MS"/>
          <a:sym typeface="Comic Sans MS"/>
        </a:defRPr>
      </a:lvl1pPr>
      <a:lvl2pPr indent="228600" algn="ctr" defTabSz="584200">
        <a:defRPr sz="3800" b="1" u="sng">
          <a:latin typeface="Comic Sans MS"/>
          <a:ea typeface="Comic Sans MS"/>
          <a:cs typeface="Comic Sans MS"/>
          <a:sym typeface="Comic Sans MS"/>
        </a:defRPr>
      </a:lvl2pPr>
      <a:lvl3pPr indent="457200" algn="ctr" defTabSz="584200">
        <a:defRPr sz="3800" b="1" u="sng">
          <a:latin typeface="Comic Sans MS"/>
          <a:ea typeface="Comic Sans MS"/>
          <a:cs typeface="Comic Sans MS"/>
          <a:sym typeface="Comic Sans MS"/>
        </a:defRPr>
      </a:lvl3pPr>
      <a:lvl4pPr indent="685800" algn="ctr" defTabSz="584200">
        <a:defRPr sz="3800" b="1" u="sng">
          <a:latin typeface="Comic Sans MS"/>
          <a:ea typeface="Comic Sans MS"/>
          <a:cs typeface="Comic Sans MS"/>
          <a:sym typeface="Comic Sans MS"/>
        </a:defRPr>
      </a:lvl4pPr>
      <a:lvl5pPr indent="914400" algn="ctr" defTabSz="584200">
        <a:defRPr sz="3800" b="1" u="sng">
          <a:latin typeface="Comic Sans MS"/>
          <a:ea typeface="Comic Sans MS"/>
          <a:cs typeface="Comic Sans MS"/>
          <a:sym typeface="Comic Sans MS"/>
        </a:defRPr>
      </a:lvl5pPr>
      <a:lvl6pPr indent="1143000" algn="ctr" defTabSz="584200">
        <a:defRPr sz="3800" b="1" u="sng">
          <a:latin typeface="Comic Sans MS"/>
          <a:ea typeface="Comic Sans MS"/>
          <a:cs typeface="Comic Sans MS"/>
          <a:sym typeface="Comic Sans MS"/>
        </a:defRPr>
      </a:lvl6pPr>
      <a:lvl7pPr indent="1371600" algn="ctr" defTabSz="584200">
        <a:defRPr sz="3800" b="1" u="sng">
          <a:latin typeface="Comic Sans MS"/>
          <a:ea typeface="Comic Sans MS"/>
          <a:cs typeface="Comic Sans MS"/>
          <a:sym typeface="Comic Sans MS"/>
        </a:defRPr>
      </a:lvl7pPr>
      <a:lvl8pPr indent="1600200" algn="ctr" defTabSz="584200">
        <a:defRPr sz="3800" b="1" u="sng">
          <a:latin typeface="Comic Sans MS"/>
          <a:ea typeface="Comic Sans MS"/>
          <a:cs typeface="Comic Sans MS"/>
          <a:sym typeface="Comic Sans MS"/>
        </a:defRPr>
      </a:lvl8pPr>
      <a:lvl9pPr indent="1828800" algn="ctr" defTabSz="584200">
        <a:defRPr sz="3800" b="1" u="sng">
          <a:latin typeface="Comic Sans MS"/>
          <a:ea typeface="Comic Sans MS"/>
          <a:cs typeface="Comic Sans MS"/>
          <a:sym typeface="Comic Sans MS"/>
        </a:defRPr>
      </a:lvl9pPr>
    </p:titleStyle>
    <p:bodyStyle>
      <a:lvl1pPr marL="304800" indent="-266700" defTabSz="584200">
        <a:lnSpc>
          <a:spcPct val="90000"/>
        </a:lnSpc>
        <a:spcBef>
          <a:spcPts val="600"/>
        </a:spcBef>
        <a:buSzPct val="56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1pPr>
      <a:lvl2pPr marL="520700" indent="-266700" defTabSz="584200">
        <a:lnSpc>
          <a:spcPct val="90000"/>
        </a:lnSpc>
        <a:spcBef>
          <a:spcPts val="600"/>
        </a:spcBef>
        <a:buSzPct val="58999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2pPr>
      <a:lvl3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3pPr>
      <a:lvl4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4pPr>
      <a:lvl5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5pPr>
      <a:lvl6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6pPr>
      <a:lvl7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7pPr>
      <a:lvl8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8pPr>
      <a:lvl9pPr marL="698500" indent="-266700" defTabSz="584200">
        <a:lnSpc>
          <a:spcPct val="90000"/>
        </a:lnSpc>
        <a:spcBef>
          <a:spcPts val="600"/>
        </a:spcBef>
        <a:buSzPct val="42000"/>
        <a:buChar char="๏"/>
        <a:defRPr sz="3200">
          <a:latin typeface="Chalkboard SE Regular"/>
          <a:ea typeface="Chalkboard SE Regular"/>
          <a:cs typeface="Chalkboard SE Regular"/>
          <a:sym typeface="Chalkboard SE Regular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>
            <a:hlinkClick r:id="" action="ppaction://hlinkshowjump?jump=nextslide"/>
          </p:cNvPr>
          <p:cNvSpPr/>
          <p:nvPr/>
        </p:nvSpPr>
        <p:spPr>
          <a:xfrm>
            <a:off x="3187700" y="927100"/>
            <a:ext cx="6400800" cy="5029200"/>
          </a:xfrm>
          <a:prstGeom prst="roundRect">
            <a:avLst>
              <a:gd name="adj" fmla="val 3788"/>
            </a:avLst>
          </a:prstGeom>
          <a:solidFill>
            <a:srgbClr val="CAF0FE"/>
          </a:solidFill>
          <a:ln w="254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0"/>
            <a:ext cx="4953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Ob</a:t>
            </a:r>
          </a:p>
        </p:txBody>
      </p:sp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63153" lvl="0" indent="-425053">
              <a:defRPr sz="1800"/>
            </a:pPr>
            <a:r>
              <a:rPr sz="5100"/>
              <a:t>commas - they do more than add a pause. </a:t>
            </a:r>
          </a:p>
          <a:p>
            <a:pPr marL="463153" lvl="0" indent="-425053">
              <a:defRPr sz="1800"/>
            </a:pPr>
            <a:endParaRPr sz="5100"/>
          </a:p>
          <a:p>
            <a:pPr marL="463153" lvl="0" indent="-425053">
              <a:defRPr sz="1800"/>
            </a:pPr>
            <a:r>
              <a:rPr sz="5100"/>
              <a:t>Used to separate items in a list (a ; is used for long information) </a:t>
            </a:r>
          </a:p>
          <a:p>
            <a:pPr marL="463153" lvl="0" indent="-425053">
              <a:defRPr sz="1800"/>
            </a:pPr>
            <a:endParaRPr sz="5100"/>
          </a:p>
          <a:p>
            <a:pPr marL="463153" lvl="0" indent="-425053">
              <a:defRPr sz="1800"/>
            </a:pPr>
            <a:r>
              <a:rPr sz="5100"/>
              <a:t>Used to combine two points. </a:t>
            </a:r>
          </a:p>
          <a:p>
            <a:pPr marL="463153" lvl="0" indent="-425053">
              <a:defRPr sz="1800"/>
            </a:pPr>
            <a:endParaRPr sz="5100"/>
          </a:p>
          <a:p>
            <a:pPr marL="463153" lvl="0" indent="-425053">
              <a:defRPr sz="1800"/>
            </a:pPr>
            <a:r>
              <a:rPr sz="5100"/>
              <a:t>Add extra information. 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6381749" y="92583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0" y="0"/>
            <a:ext cx="4953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Ob</a:t>
            </a:r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List (semi-colon for longer items) </a:t>
            </a: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I bought eggs</a:t>
            </a:r>
            <a:r>
              <a:rPr sz="3200" u="sng"/>
              <a:t>,</a:t>
            </a:r>
            <a:r>
              <a:rPr sz="3200"/>
              <a:t> bacon, cheddar cheese that is extra tasty yet bitter; semi-skimmed milk from the back isle; and ketchup. </a:t>
            </a: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Combining two points: </a:t>
            </a: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I wanted to join the army. However</a:t>
            </a:r>
            <a:r>
              <a:rPr sz="4100" u="sng">
                <a:latin typeface="Chalkboard SE Bold"/>
                <a:ea typeface="Chalkboard SE Bold"/>
                <a:cs typeface="Chalkboard SE Bold"/>
                <a:sym typeface="Chalkboard SE Bold"/>
              </a:rPr>
              <a:t>,</a:t>
            </a:r>
            <a:r>
              <a:rPr sz="3200"/>
              <a:t> I had asthma so I couldn’t. </a:t>
            </a: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Adding information: </a:t>
            </a:r>
          </a:p>
          <a:p>
            <a:pPr lvl="0">
              <a:defRPr sz="1800"/>
            </a:pPr>
            <a:endParaRPr sz="3200"/>
          </a:p>
          <a:p>
            <a:pPr lvl="0">
              <a:defRPr sz="1800"/>
            </a:pPr>
            <a:r>
              <a:rPr sz="3200"/>
              <a:t>The animals</a:t>
            </a:r>
            <a:r>
              <a:rPr sz="3200" u="sng"/>
              <a:t>, in the Disney film,</a:t>
            </a:r>
            <a:r>
              <a:rPr sz="3200"/>
              <a:t> all sang “hakuna matatta". 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xfrm>
            <a:off x="6381749" y="92583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0" y="0"/>
            <a:ext cx="495300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Ob</a:t>
            </a:r>
          </a:p>
        </p:txBody>
      </p:sp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1841500" y="38100"/>
            <a:ext cx="8318500" cy="876300"/>
          </a:xfrm>
          <a:prstGeom prst="rect">
            <a:avLst/>
          </a:prstGeom>
        </p:spPr>
        <p:txBody>
          <a:bodyPr/>
          <a:lstStyle/>
          <a:p>
            <a:pPr lvl="0">
              <a:defRPr sz="1800" b="0" u="none"/>
            </a:pPr>
            <a:r>
              <a:rPr sz="3800" b="1" u="sng"/>
              <a:t>colons 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62127" lvl="0" indent="-229361" defTabSz="502412">
              <a:spcBef>
                <a:spcPts val="500"/>
              </a:spcBef>
              <a:defRPr sz="1800"/>
            </a:pPr>
            <a:r>
              <a:rPr sz="2752"/>
              <a:t>1) Before a list that is introduced by a complete sentence.</a:t>
            </a:r>
          </a:p>
          <a:p>
            <a:pPr marL="262127" lvl="0" indent="-229361" defTabSz="502412">
              <a:spcBef>
                <a:spcPts val="500"/>
              </a:spcBef>
              <a:defRPr sz="1800"/>
            </a:pPr>
            <a:r>
              <a:rPr sz="2752"/>
              <a:t>Example: The reporter interviewed the following people: the department heads,</a:t>
            </a:r>
          </a:p>
          <a:p>
            <a:pPr marL="262127" lvl="0" indent="-229361" defTabSz="502412">
              <a:spcBef>
                <a:spcPts val="500"/>
              </a:spcBef>
              <a:defRPr sz="1800"/>
            </a:pPr>
            <a:r>
              <a:rPr sz="2752"/>
              <a:t>the members of the faculty council, and a representative group of students.</a:t>
            </a:r>
          </a:p>
          <a:p>
            <a:pPr marL="262127" lvl="0" indent="-229361" defTabSz="502412">
              <a:spcBef>
                <a:spcPts val="500"/>
              </a:spcBef>
              <a:defRPr sz="1800"/>
            </a:pPr>
            <a:r>
              <a:rPr sz="2752"/>
              <a:t>2) To introduce the effect, or logical consequence of an action. Example: There was only one way he could win: he had to cheat.</a:t>
            </a:r>
          </a:p>
          <a:p>
            <a:pPr marL="262127" lvl="0" indent="-229361" defTabSz="502412">
              <a:spcBef>
                <a:spcPts val="500"/>
              </a:spcBef>
              <a:defRPr sz="1800"/>
            </a:pPr>
            <a:r>
              <a:rPr sz="2752"/>
              <a:t>3) Before a quotation.</a:t>
            </a:r>
          </a:p>
          <a:p>
            <a:pPr marL="262127" lvl="0" indent="-229361" defTabSz="502412">
              <a:spcBef>
                <a:spcPts val="500"/>
              </a:spcBef>
              <a:defRPr sz="1800"/>
            </a:pPr>
            <a:r>
              <a:rPr sz="2752"/>
              <a:t>Example: This is what Plato had to say about mathematicians: “I have hardly ever</a:t>
            </a:r>
          </a:p>
          <a:p>
            <a:pPr marL="262127" lvl="0" indent="-229361" defTabSz="502412">
              <a:spcBef>
                <a:spcPts val="500"/>
              </a:spcBef>
              <a:defRPr sz="1800"/>
            </a:pPr>
            <a:r>
              <a:rPr sz="2752"/>
              <a:t>known a mathematician who was capable of reasoning.”</a:t>
            </a:r>
          </a:p>
          <a:p>
            <a:pPr marL="262127" lvl="0" indent="-229361" defTabSz="502412">
              <a:spcBef>
                <a:spcPts val="500"/>
              </a:spcBef>
              <a:defRPr sz="1800"/>
            </a:pPr>
            <a:r>
              <a:rPr sz="2752"/>
              <a:t>4) After the salutation in a business letter or memo. Example: Dear Senator Harkin:</a:t>
            </a:r>
          </a:p>
          <a:p>
            <a:pPr marL="262127" lvl="0" indent="-229361" defTabSz="502412">
              <a:spcBef>
                <a:spcPts val="500"/>
              </a:spcBef>
              <a:defRPr sz="1800"/>
            </a:pPr>
            <a:r>
              <a:rPr sz="2752"/>
              <a:t>5) To separate chapter and verse in scripture.</a:t>
            </a:r>
          </a:p>
          <a:p>
            <a:pPr marL="262127" lvl="0" indent="-229361" defTabSz="502412">
              <a:spcBef>
                <a:spcPts val="500"/>
              </a:spcBef>
              <a:defRPr sz="1800"/>
            </a:pPr>
            <a:r>
              <a:rPr sz="2752"/>
              <a:t>Example: The Sunday school class studied James 4:10</a:t>
            </a:r>
          </a:p>
          <a:p>
            <a:pPr marL="262127" lvl="0" indent="-229361" defTabSz="502412">
              <a:spcBef>
                <a:spcPts val="500"/>
              </a:spcBef>
              <a:defRPr sz="1800"/>
            </a:pPr>
            <a:r>
              <a:rPr sz="2752"/>
              <a:t>6) To separates hours from minutes. Example: Our soccer game starts at 7:30.</a:t>
            </a:r>
          </a:p>
          <a:p>
            <a:pPr marL="262127" lvl="0" indent="-229361" defTabSz="502412">
              <a:spcBef>
                <a:spcPts val="500"/>
              </a:spcBef>
              <a:defRPr sz="1800"/>
            </a:pPr>
            <a:r>
              <a:rPr sz="2752"/>
              <a:t>7) To show ratios.</a:t>
            </a:r>
          </a:p>
          <a:p>
            <a:pPr marL="262127" lvl="0" indent="-229361" defTabSz="502412">
              <a:spcBef>
                <a:spcPts val="500"/>
              </a:spcBef>
              <a:defRPr sz="1800"/>
            </a:pPr>
            <a:r>
              <a:rPr sz="2752"/>
              <a:t>Example: Pour in the milk and water at a 3:1 ratio.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xfrm>
            <a:off x="6381749" y="9258300"/>
            <a:ext cx="228601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/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165697" y="989216"/>
            <a:ext cx="12839103" cy="85048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2600" u="sng" dirty="0"/>
              <a:t>Directions: </a:t>
            </a:r>
            <a:endParaRPr lang="en-US" sz="2600" u="sng" dirty="0" smtClean="0"/>
          </a:p>
          <a:p>
            <a:pPr lvl="0" algn="l">
              <a:defRPr sz="1800"/>
            </a:pPr>
            <a:r>
              <a:rPr lang="en-US" sz="2600" u="sng" smtClean="0"/>
              <a:t>(RECAP): </a:t>
            </a:r>
            <a:r>
              <a:rPr lang="en-US" sz="2600" u="sng" dirty="0" smtClean="0"/>
              <a:t>add a — </a:t>
            </a:r>
          </a:p>
          <a:p>
            <a:pPr marL="457200" lvl="0" indent="-457200" algn="l">
              <a:buAutoNum type="arabicParenR"/>
              <a:defRPr sz="1800"/>
            </a:pPr>
            <a:r>
              <a:rPr lang="en-US" sz="2600" dirty="0" smtClean="0"/>
              <a:t>I want a cheeseburger no! I’ll have a chicken burger instead. </a:t>
            </a:r>
          </a:p>
          <a:p>
            <a:pPr marL="457200" lvl="0" indent="-457200" algn="l">
              <a:buAutoNum type="arabicParenR"/>
              <a:defRPr sz="1800"/>
            </a:pPr>
            <a:r>
              <a:rPr lang="en-US" sz="2600" dirty="0" smtClean="0"/>
              <a:t>He  nearly  fit  through  the  window  he  got  stuck! </a:t>
            </a:r>
          </a:p>
          <a:p>
            <a:pPr marL="457200" lvl="0" indent="-457200" algn="l">
              <a:buAutoNum type="arabicParenR"/>
              <a:defRPr sz="1800"/>
            </a:pPr>
            <a:r>
              <a:rPr lang="en-US" sz="2600" dirty="0" smtClean="0"/>
              <a:t>He  was  at  the  finish line  he  fell.</a:t>
            </a:r>
          </a:p>
          <a:p>
            <a:pPr marL="457200" lvl="0" indent="-457200" algn="l">
              <a:buAutoNum type="arabicParenR"/>
              <a:defRPr sz="1800"/>
            </a:pPr>
            <a:endParaRPr lang="en-US" sz="2600" dirty="0"/>
          </a:p>
          <a:p>
            <a:pPr algn="l">
              <a:defRPr sz="1800"/>
            </a:pPr>
            <a:r>
              <a:rPr lang="en-US" sz="2600" u="sng" dirty="0" smtClean="0"/>
              <a:t>Now fill </a:t>
            </a:r>
            <a:r>
              <a:rPr lang="en-US" sz="2600" u="sng" dirty="0"/>
              <a:t>in the missing </a:t>
            </a:r>
            <a:r>
              <a:rPr lang="en-US" sz="2600" u="sng" dirty="0" smtClean="0"/>
              <a:t>colons</a:t>
            </a:r>
            <a:r>
              <a:rPr lang="en-US" sz="2600" u="sng" dirty="0"/>
              <a:t>:</a:t>
            </a:r>
            <a:endParaRPr lang="en-US" sz="2600" u="sng" dirty="0" smtClean="0"/>
          </a:p>
          <a:p>
            <a:pPr lvl="0" algn="l">
              <a:defRPr sz="1800"/>
            </a:pPr>
            <a:r>
              <a:rPr sz="2600" dirty="0" smtClean="0"/>
              <a:t>1</a:t>
            </a:r>
            <a:r>
              <a:rPr sz="2600" dirty="0"/>
              <a:t>) I gave you the spray bottles for one reason to clean the windows.</a:t>
            </a:r>
          </a:p>
          <a:p>
            <a:pPr lvl="0" algn="l">
              <a:defRPr sz="1800"/>
            </a:pPr>
            <a:r>
              <a:rPr sz="2600" dirty="0"/>
              <a:t>2) You will need the following ingredients milk, sugar, flour, and eggs.</a:t>
            </a:r>
          </a:p>
          <a:p>
            <a:pPr lvl="0" algn="l">
              <a:defRPr sz="1800"/>
            </a:pPr>
            <a:r>
              <a:rPr sz="2600" dirty="0"/>
              <a:t>3) Johann set the alarm clock for 6 00.</a:t>
            </a:r>
          </a:p>
          <a:p>
            <a:pPr lvl="0" algn="l">
              <a:defRPr sz="1800"/>
            </a:pPr>
            <a:r>
              <a:rPr sz="2600" dirty="0"/>
              <a:t>4) My father ended every conversation the same way “Don’t give up.”</a:t>
            </a:r>
          </a:p>
          <a:p>
            <a:pPr lvl="0" algn="l">
              <a:defRPr sz="1800"/>
            </a:pPr>
            <a:r>
              <a:rPr sz="2600" dirty="0"/>
              <a:t>5) Dear Mr. </a:t>
            </a:r>
            <a:r>
              <a:rPr sz="2600" dirty="0" err="1"/>
              <a:t>Kurasu</a:t>
            </a:r>
            <a:r>
              <a:rPr sz="2600" dirty="0"/>
              <a:t> of the </a:t>
            </a:r>
            <a:r>
              <a:rPr sz="2600" dirty="0" err="1"/>
              <a:t>Kiragowa</a:t>
            </a:r>
            <a:r>
              <a:rPr sz="2600" dirty="0"/>
              <a:t> Corporation</a:t>
            </a:r>
          </a:p>
          <a:p>
            <a:pPr lvl="0" algn="l">
              <a:defRPr sz="1800"/>
            </a:pPr>
            <a:r>
              <a:rPr sz="2600" dirty="0"/>
              <a:t>6) Mix the oil and vinegar at a 1 2 ratio.</a:t>
            </a:r>
          </a:p>
          <a:p>
            <a:pPr lvl="0" algn="l">
              <a:defRPr sz="1800"/>
            </a:pPr>
            <a:r>
              <a:rPr sz="2600" dirty="0"/>
              <a:t>7) I have invited the following people to my party Kevin, Amy, and Keeley.</a:t>
            </a:r>
          </a:p>
          <a:p>
            <a:pPr lvl="0" algn="l">
              <a:defRPr sz="1800"/>
            </a:pPr>
            <a:r>
              <a:rPr sz="2600" dirty="0"/>
              <a:t>8) There is only one way to make it to the top hard work.</a:t>
            </a:r>
          </a:p>
          <a:p>
            <a:pPr lvl="0" algn="l">
              <a:defRPr sz="1800"/>
            </a:pPr>
            <a:r>
              <a:rPr sz="2600" dirty="0"/>
              <a:t>9) The soldier shouted the following before leaving to war “We shall return victorious</a:t>
            </a:r>
            <a:r>
              <a:rPr sz="2600" dirty="0" smtClean="0"/>
              <a:t>!”</a:t>
            </a:r>
            <a:endParaRPr lang="en-US" sz="2600" dirty="0" smtClean="0"/>
          </a:p>
          <a:p>
            <a:pPr lvl="0" algn="l">
              <a:defRPr sz="1800"/>
            </a:pPr>
            <a:endParaRPr lang="en-US" sz="2600" dirty="0"/>
          </a:p>
          <a:p>
            <a:pPr lvl="0" algn="l">
              <a:defRPr sz="1800"/>
            </a:pPr>
            <a:r>
              <a:rPr lang="en-US" sz="2600" u="sng" dirty="0" smtClean="0"/>
              <a:t>Add a — AND a : where needed. </a:t>
            </a:r>
            <a:endParaRPr lang="en-US" sz="2600" u="sng" dirty="0"/>
          </a:p>
          <a:p>
            <a:pPr lvl="0" algn="l">
              <a:defRPr sz="1800"/>
            </a:pPr>
            <a:r>
              <a:rPr lang="en-US" sz="2600" dirty="0" smtClean="0"/>
              <a:t>10) I have these items everyday crisps, coke  actually coke-zero  and chocolate. </a:t>
            </a:r>
          </a:p>
          <a:p>
            <a:pPr lvl="0" algn="l">
              <a:defRPr sz="1800"/>
            </a:pPr>
            <a:r>
              <a:rPr lang="en-US" sz="2600" dirty="0" smtClean="0"/>
              <a:t>11) His eyes locked onto the target a little shiny object a 5 million pound rare diamond!</a:t>
            </a:r>
          </a:p>
          <a:p>
            <a:pPr lvl="0" algn="l">
              <a:defRPr sz="1800"/>
            </a:pPr>
            <a:r>
              <a:rPr lang="en-US" sz="2600" dirty="0" smtClean="0"/>
              <a:t>13) Would you like to buy eggs, tea, butter and milk and a  no I forgot, we’re out of milk!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9FE1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535</Words>
  <Application>Microsoft Macintosh PowerPoint</Application>
  <PresentationFormat>Custom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Casual</vt:lpstr>
      <vt:lpstr>Chalkboard</vt:lpstr>
      <vt:lpstr>Chalkboard SE Bold</vt:lpstr>
      <vt:lpstr>Chalkboard SE Regular</vt:lpstr>
      <vt:lpstr>Comic Sans MS</vt:lpstr>
      <vt:lpstr>Geneva</vt:lpstr>
      <vt:lpstr>Gill Sans</vt:lpstr>
      <vt:lpstr>Lucida Grande</vt:lpstr>
      <vt:lpstr>Zapf Dingbats</vt:lpstr>
      <vt:lpstr>White</vt:lpstr>
      <vt:lpstr>PowerPoint Presentation</vt:lpstr>
      <vt:lpstr>PowerPoint Presentation</vt:lpstr>
      <vt:lpstr>PowerPoint Presentation</vt:lpstr>
      <vt:lpstr>colons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3</cp:revision>
  <dcterms:modified xsi:type="dcterms:W3CDTF">2018-01-11T20:59:04Z</dcterms:modified>
</cp:coreProperties>
</file>