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1" r:id="rId3"/>
    <p:sldId id="33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2BBB-C019-4279-BF78-0EE517612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554EA-22F7-4639-A06C-17039946D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2C05A-7012-4038-B5EA-C95DBC18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AD5D-9B85-44CC-A6DE-DB202EFD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07A3-0F90-46E5-8F41-7EE020AB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D4B7-7616-48DC-A67E-72340D07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79CA-DBF2-45DA-8148-879759B6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FCD9-8BDA-499A-AAF8-48CE6522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46A59-FCBD-4351-8656-952D80C6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E70D-0083-4742-A656-B15864FE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7746E-00E3-4097-8F8C-25F17B799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5701-39F3-43B0-9485-10596AA7E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D2EF-A6B6-4E8C-8F62-4E632654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2A28-C283-4C62-927B-EF250DA4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E56CB-D5D0-47FE-A376-E2F46A45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29B7-B1AF-4F80-B0E9-DF4ECFA6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8AEF-00F0-4225-8FBE-4BEEC3FD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463B7-7AF8-4CD6-ADD1-2ABCB32D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0A6F-CB35-4E17-AD1C-486B999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778D-2D59-497A-B965-274B46C5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4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05CC-6420-40F4-8162-4DD8E321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DABC1-CB56-40C1-B31D-2E166547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D3DB-65AC-4326-846D-695BBECB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10DF9-6214-4B94-9D85-867AFA11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DCE43-B30A-42FE-8AB2-F3896E64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7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56A1-E050-4131-84EB-B275EC65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BB1D-C989-42DB-A498-AEFA9F07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F5C05-7691-4FC5-BD0E-7745660D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7B21-A4F0-4E5C-9914-3E235819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66862-AB83-415B-810C-DA338E36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DC113-870A-4CBD-B986-602D986A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3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3A29-9386-43B8-B992-DC5FF427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2026-77EC-4F92-A431-2B074FA3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536A1-8508-404B-ADD0-D2127909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ADE87-B067-42F7-81F6-CA930D3D3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124FF-2797-4DEC-9717-E70A4ED3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EFF9F-D52F-43EE-BD60-B4C4A9D5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55332-DD37-45EA-AEBD-5F304A4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54568-2376-45AD-A90F-D0EE3135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7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E416-33BF-4A8D-A3DE-8F71F742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F5D5-0AA2-4C72-A8E6-EBC1E549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949DF-DF47-423C-945C-608A4920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52A71-0B0A-4E9F-BC0C-52A40316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60273-2DDD-4BD3-9C42-4C21C0C3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D4ECD-E8C2-4AE0-853B-4E7C32AB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5C84-A4CF-4EE1-B3F9-F6CF9E1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3C5-004A-4823-895E-CE846963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3DA3-B967-4AD6-B2E0-308DF31B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AE580-A508-4B23-8492-7B3F6B228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C5437-28AC-475D-80FB-02A0748E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79CD-6D4B-434F-952B-E5A03F49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B0885-F47A-4087-B8F7-299CCDE7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9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A9A3-9442-4C8A-9A2E-3A8E6651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2441F-AD5C-4E86-A281-5F45409D6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75A42-BD0A-4584-BA62-DFFCD2AC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1F380-8E4A-45DC-95B6-75E8BE9A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F2B7A-21AB-4858-8A5D-ABBC4099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F5E97-5ED8-4417-938B-A8E228BB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35FDF-9C23-4D92-A226-689442B9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10B8-9B50-4D5F-A32E-6386A875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4CFE-F652-4B0A-8BFF-7F571F82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FEBD-1E96-4DF6-99FE-4640F1CB652D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43E7-562D-43E0-908C-5BE90111E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09A0-E238-4BA9-B6D6-AB422ACE6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6390-1224-479B-98CA-EC18D8147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LO: To identify what culture is and begin to explore what is important to people in these cultures.</a:t>
            </a:r>
          </a:p>
          <a:p>
            <a:r>
              <a:rPr lang="en-GB" b="1" dirty="0">
                <a:solidFill>
                  <a:schemeClr val="tx1"/>
                </a:solidFill>
              </a:rPr>
              <a:t>ST: I can carefully examine in detail how it is used in poetry.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09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Key Stage 3 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Culture Poetry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13D650-612C-4691-AE71-9BDB98233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27"/>
    </mc:Choice>
    <mc:Fallback>
      <p:transition spd="slow" advTm="14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545">
            <a:off x="1713794" y="418252"/>
            <a:ext cx="4675230" cy="331233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057600">
            <a:off x="1610565" y="945624"/>
            <a:ext cx="4548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FF"/>
                </a:solidFill>
              </a:rPr>
              <a:t>WHAT IS</a:t>
            </a:r>
          </a:p>
          <a:p>
            <a:pPr algn="ctr"/>
            <a:r>
              <a:rPr lang="en-GB" sz="5400" b="1" dirty="0">
                <a:solidFill>
                  <a:srgbClr val="0000FF"/>
                </a:solidFill>
              </a:rPr>
              <a:t>CULTURE?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3332" y="3789040"/>
            <a:ext cx="2924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Language?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Traditions?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Environment?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Food &amp; drink?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Hobbies?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Beliefs?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Celebrations?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9536" y="4650814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What are the features of YOUR culture that are most important to you?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62" y="427065"/>
            <a:ext cx="3250974" cy="32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97" y="4072901"/>
            <a:ext cx="2133134" cy="13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5521" y="3284984"/>
            <a:ext cx="4538817" cy="787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Task 1: Answer these questions in a mind- map.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03913" y="5877272"/>
            <a:ext cx="1889419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Illustrate some of your  ideas!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0400B-19DA-4C47-A2CD-50C82B094105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Mastery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93E58FF-5951-45F1-A816-C92F8C3EF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95"/>
    </mc:Choice>
    <mc:Fallback>
      <p:transition spd="slow" advTm="53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" y="0"/>
            <a:ext cx="12120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E1EB8-AE92-4B57-B7A4-8D4599689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189" y="5163670"/>
            <a:ext cx="4059137" cy="146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9836" y="1916833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HOMEWORK</a:t>
            </a:r>
            <a:r>
              <a:rPr lang="en-GB" sz="2000" dirty="0"/>
              <a:t>:</a:t>
            </a:r>
          </a:p>
          <a:p>
            <a:pPr algn="ctr"/>
            <a:r>
              <a:rPr lang="en-GB" sz="2000" dirty="0"/>
              <a:t>Create a visual collage </a:t>
            </a:r>
            <a:br>
              <a:rPr lang="en-GB" sz="2000" dirty="0"/>
            </a:br>
            <a:r>
              <a:rPr lang="en-GB" sz="2000" dirty="0"/>
              <a:t>of images with an explanation </a:t>
            </a:r>
            <a:r>
              <a:rPr lang="en-GB" sz="2000" b="1" dirty="0"/>
              <a:t>OR</a:t>
            </a:r>
            <a:r>
              <a:rPr lang="en-GB" sz="2000" dirty="0"/>
              <a:t> prepare a spoken presentation based on your individual </a:t>
            </a:r>
            <a:r>
              <a:rPr lang="en-GB" sz="2000" b="1" dirty="0"/>
              <a:t>CULTURAL IDENTITY.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FF519-54AA-4E2C-85D2-72B5875303BB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Homework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2F2965-2B53-4899-A1C6-5A6E6AA5E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5"/>
    </mc:Choice>
    <mc:Fallback>
      <p:transition spd="slow" advTm="1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what do you know about poetry?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0515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GB" sz="5400" dirty="0"/>
              <a:t>Think about what you know about poetry. Spider diagram your thoughts and ideas on what poetry 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3CC6B-DB1F-4901-8AB8-B78998AE0C0E}"/>
              </a:ext>
            </a:extLst>
          </p:cNvPr>
          <p:cNvSpPr txBox="1"/>
          <p:nvPr/>
        </p:nvSpPr>
        <p:spPr>
          <a:xfrm rot="16200000">
            <a:off x="-3073998" y="3044278"/>
            <a:ext cx="6857999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DO NOW!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6DF9A61-FCE2-42A8-972C-62FB61C39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62"/>
    </mc:Choice>
    <mc:Fallback>
      <p:transition spd="slow" advTm="1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the beat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he beatl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7938"/>
            <a:ext cx="11598276" cy="656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3BEA8-4EFE-4DEA-98C3-ABAC9AC2A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69" y="4668897"/>
            <a:ext cx="4580703" cy="1647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06D7CF-9BBF-4A57-854C-70CF58B94160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38CEBC0-BA42-4ACD-A668-61FEB456D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70"/>
    </mc:Choice>
    <mc:Fallback>
      <p:transition spd="slow" advTm="25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2346" y="3490961"/>
            <a:ext cx="878730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Today, we will:</a:t>
            </a:r>
          </a:p>
          <a:p>
            <a:pPr marL="457200" indent="-457200">
              <a:buFont typeface="Arial" charset="0"/>
              <a:buChar char="•"/>
            </a:pPr>
            <a:r>
              <a:rPr lang="en-GB" sz="3200" dirty="0">
                <a:solidFill>
                  <a:srgbClr val="00B050"/>
                </a:solidFill>
              </a:rPr>
              <a:t>identify a range of different cultures </a:t>
            </a:r>
          </a:p>
          <a:p>
            <a:pPr marL="457200" indent="-457200">
              <a:buFont typeface="Arial" charset="0"/>
              <a:buChar char="•"/>
            </a:pPr>
            <a:r>
              <a:rPr lang="en-GB" sz="3200" dirty="0">
                <a:solidFill>
                  <a:srgbClr val="00B050"/>
                </a:solidFill>
              </a:rPr>
              <a:t>begin to explore what is important to the people in these cultures.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16633"/>
            <a:ext cx="4464496" cy="33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792" y="1484784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FF00"/>
                </a:solidFill>
              </a:rPr>
              <a:t>What is</a:t>
            </a:r>
          </a:p>
          <a:p>
            <a:pPr algn="ctr"/>
            <a:r>
              <a:rPr lang="en-GB" sz="4400" b="1" dirty="0">
                <a:solidFill>
                  <a:srgbClr val="FFFF00"/>
                </a:solidFill>
              </a:rPr>
              <a:t>CULTURE?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91544" y="5927220"/>
            <a:ext cx="8208912" cy="407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 behaviours and beliefs characteristic of a particular social, ethnic, or age group.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1420C-49C9-485A-8C3C-B8CF2122B046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Learning context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28E2A2F-18F3-4BC4-B7D8-A1D6FA20F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"/>
    </mc:Choice>
    <mc:Fallback>
      <p:transition spd="slow" advTm="1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77" y="801483"/>
            <a:ext cx="5837847" cy="52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9716" y="33265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sort of culture is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572" y="605651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seems to be important in this culture?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52390-55B6-4BF7-A97D-1A7D42876CF4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4AFCB7-BD95-4C53-9051-3A7715AC8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4"/>
    </mc:Choice>
    <mc:Fallback>
      <p:transition spd="slow" advTm="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92" y="779026"/>
            <a:ext cx="6975417" cy="52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9716" y="47667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sort of culture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572" y="608342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seems to be important in this culture?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4997D-A3DF-40C2-8F60-D682927C1F18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39EB85-AA79-41BE-9100-76B972353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8"/>
    </mc:Choice>
    <mc:Fallback>
      <p:transition spd="slow" advTm="9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62" y="654726"/>
            <a:ext cx="7705666" cy="55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9716" y="20136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sort of culture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572" y="609329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seems to be important in this culture?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C63EE-D287-40BA-AEC0-16284BC23FEE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3CE75B-5641-40AB-8AA6-C6B202FAB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8"/>
    </mc:Choice>
    <mc:Fallback>
      <p:transition spd="slow" advTm="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4" y="692223"/>
            <a:ext cx="7807052" cy="54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9716" y="33265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sort of culture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572" y="609329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seems to be important in this culture?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2D554-6273-441F-A1AC-8A6A6FF4CADA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AAD802-402C-49C6-B40B-1FDD26F8E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7"/>
    </mc:Choice>
    <mc:Fallback>
      <p:transition spd="slow" advTm="1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06" y="637508"/>
            <a:ext cx="4200989" cy="559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9716" y="26064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sort of culture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572" y="609329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What seems to be important in this culture?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2974A-81B1-45AD-88A2-EBB402880CC8}"/>
              </a:ext>
            </a:extLst>
          </p:cNvPr>
          <p:cNvSpPr/>
          <p:nvPr/>
        </p:nvSpPr>
        <p:spPr>
          <a:xfrm>
            <a:off x="0" y="0"/>
            <a:ext cx="593724" cy="685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b="1" dirty="0">
                <a:solidFill>
                  <a:sysClr val="windowText" lastClr="000000"/>
                </a:solidFill>
              </a:rPr>
              <a:t>Thinking task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3E7E12-B163-405E-84D7-769619749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67"/>
    </mc:Choice>
    <mc:Fallback>
      <p:transition spd="slow" advTm="13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297</Words>
  <Application>Microsoft Office PowerPoint</Application>
  <PresentationFormat>Widescreen</PresentationFormat>
  <Paragraphs>45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Key Stage 3  Culture Poetry</vt:lpstr>
      <vt:lpstr>So what do you know about poetry?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3  Culture Poetry</dc:title>
  <dc:creator>D Weatherhead</dc:creator>
  <cp:lastModifiedBy>D Weatherhead</cp:lastModifiedBy>
  <cp:revision>8</cp:revision>
  <dcterms:created xsi:type="dcterms:W3CDTF">2021-01-05T08:03:59Z</dcterms:created>
  <dcterms:modified xsi:type="dcterms:W3CDTF">2021-01-06T14:08:45Z</dcterms:modified>
</cp:coreProperties>
</file>