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81" r:id="rId3"/>
    <p:sldId id="315" r:id="rId4"/>
    <p:sldId id="316" r:id="rId5"/>
    <p:sldId id="288" r:id="rId6"/>
    <p:sldId id="289" r:id="rId7"/>
    <p:sldId id="317" r:id="rId8"/>
    <p:sldId id="290" r:id="rId9"/>
    <p:sldId id="291" r:id="rId10"/>
    <p:sldId id="318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3B8A"/>
    <a:srgbClr val="FF0066"/>
    <a:srgbClr val="FF6699"/>
    <a:srgbClr val="FFCCFF"/>
    <a:srgbClr val="CCFFFF"/>
    <a:srgbClr val="CC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44CFC-D9C7-4512-ADEF-A859379119A1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4C90-E56F-4AE5-ACDF-E916DC65F2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4C90-E56F-4AE5-ACDF-E916DC65F21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4C90-E56F-4AE5-ACDF-E916DC65F21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0063-790B-4CAA-9DF5-91DC2DC5F9D8}" type="datetimeFigureOut">
              <a:rPr lang="en-US" smtClean="0"/>
              <a:pPr/>
              <a:t>12/4/2020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2C4A-EFE0-472F-9964-F31CC1A382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785813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Comic Sans MS" pitchFamily="66" charset="0"/>
              </a:rPr>
              <a:t>A Midsummer Night’s Dream</a:t>
            </a:r>
            <a:endParaRPr lang="en-GB" sz="360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2643182"/>
            <a:ext cx="4929222" cy="278608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Learning Objectives</a:t>
            </a:r>
          </a:p>
          <a:p>
            <a:pPr eaLnBrk="1" hangingPunct="1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1" hangingPunct="1">
              <a:buFont typeface="Times New Roman" charset="0"/>
              <a:buAutoNum type="arabicPeriod"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Understand the layout and purpose of a review.</a:t>
            </a:r>
          </a:p>
          <a:p>
            <a:pPr algn="l" eaLnBrk="1" hangingPunct="1">
              <a:buFont typeface="Times New Roman" charset="0"/>
              <a:buAutoNum type="arabicPeriod"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 Write a review of the play, including all important features.</a:t>
            </a:r>
          </a:p>
          <a:p>
            <a:pPr eaLnBrk="1" hangingPunct="1"/>
            <a:endParaRPr lang="en-GB" dirty="0">
              <a:solidFill>
                <a:schemeClr val="tx1"/>
              </a:solidFill>
            </a:endParaRPr>
          </a:p>
          <a:p>
            <a:pPr eaLnBrk="1" hangingPunct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3651E-6F29-4A5D-9C02-869B1E46CE5F}"/>
              </a:ext>
            </a:extLst>
          </p:cNvPr>
          <p:cNvSpPr txBox="1"/>
          <p:nvPr/>
        </p:nvSpPr>
        <p:spPr>
          <a:xfrm rot="16200000">
            <a:off x="-2932193" y="3217921"/>
            <a:ext cx="657227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Learning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Content</a:t>
            </a:r>
          </a:p>
        </p:txBody>
      </p:sp>
      <p:pic>
        <p:nvPicPr>
          <p:cNvPr id="5" name="Picture 3" descr="http://www.cyprusevents.net/assets/event/Midsummer_Night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750447"/>
            <a:ext cx="2071702" cy="31075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7887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Comic Sans MS" pitchFamily="66" charset="0"/>
              </a:rPr>
              <a:t>Write your review showing your opinion of the play ‘A Midsummer Night’s Dream’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000250"/>
            <a:ext cx="7843837" cy="41148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en-GB" sz="2800" dirty="0">
                <a:latin typeface="Comic Sans MS" pitchFamily="66" charset="0"/>
              </a:rPr>
              <a:t>Remember to include: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Title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Plot and Characters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Actors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Director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Genre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Age Rating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Own Opinion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Good Features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>
                <a:latin typeface="Comic Sans MS" pitchFamily="66" charset="0"/>
              </a:rPr>
              <a:t> Bad Features</a:t>
            </a:r>
          </a:p>
          <a:p>
            <a:pPr>
              <a:buFont typeface="Wingdings" pitchFamily="2" charset="2"/>
              <a:buChar char="ü"/>
            </a:pPr>
            <a:endParaRPr lang="en-GB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itchFamily="66" charset="0"/>
              </a:rPr>
              <a:t>But don’t give too much away – the people reading don’t want it spoiling for them!.</a:t>
            </a:r>
          </a:p>
          <a:p>
            <a:pPr marL="0" indent="0" algn="ctr" eaLnBrk="1" hangingPunct="1">
              <a:buFontTx/>
              <a:buNone/>
            </a:pPr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066325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Writing Activity</a:t>
            </a:r>
          </a:p>
        </p:txBody>
      </p:sp>
    </p:spTree>
    <p:extLst>
      <p:ext uri="{BB962C8B-B14F-4D97-AF65-F5344CB8AC3E}">
        <p14:creationId xmlns:p14="http://schemas.microsoft.com/office/powerpoint/2010/main" val="32845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 u="sng">
                <a:latin typeface="Comic Sans MS" pitchFamily="66" charset="0"/>
              </a:rPr>
              <a:t>Sentence Starters</a:t>
            </a:r>
            <a:endParaRPr lang="en-GB" sz="2600" b="1" i="1" u="sng">
              <a:latin typeface="Comic Sans MS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2910" y="642918"/>
            <a:ext cx="29718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In Athens…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Earlier…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The movie was…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can not believe…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This can’t be happening…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It is unfair that…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have heard…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don’t believe…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However…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This situation is…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will follow…</a:t>
            </a:r>
          </a:p>
          <a:p>
            <a:pPr>
              <a:spcBef>
                <a:spcPct val="50000"/>
              </a:spcBef>
            </a:pP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71868" y="500042"/>
            <a:ext cx="29718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100" b="1" dirty="0">
                <a:latin typeface="Comic Sans MS" pitchFamily="66" charset="0"/>
              </a:rPr>
              <a:t>The characters are…</a:t>
            </a:r>
          </a:p>
          <a:p>
            <a:pPr>
              <a:spcBef>
                <a:spcPct val="50000"/>
              </a:spcBef>
            </a:pPr>
            <a:r>
              <a:rPr lang="en-GB" sz="2000" b="1" dirty="0" err="1">
                <a:latin typeface="Comic Sans MS" pitchFamily="66" charset="0"/>
              </a:rPr>
              <a:t>Hermia</a:t>
            </a:r>
            <a:r>
              <a:rPr lang="en-GB" sz="2000" b="1" dirty="0">
                <a:latin typeface="Comic Sans MS" pitchFamily="66" charset="0"/>
              </a:rPr>
              <a:t> is…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Helena is…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Demetrius is…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Lysander is…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Soon…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They don’t know what they are doing…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The actors were all professional…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We are…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The plot is…</a:t>
            </a:r>
          </a:p>
          <a:p>
            <a:pPr>
              <a:spcBef>
                <a:spcPct val="50000"/>
              </a:spcBef>
            </a:pP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643702" y="642918"/>
            <a:ext cx="2357454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can only hope…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Tonight is the night…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The conclusion is that…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Eventually they will…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want…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I wish…</a:t>
            </a:r>
          </a:p>
          <a:p>
            <a:pPr algn="ctr">
              <a:spcBef>
                <a:spcPct val="50000"/>
              </a:spcBef>
            </a:pPr>
            <a:endParaRPr lang="en-GB" sz="22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057172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Support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omic Sans MS" pitchFamily="66" charset="0"/>
              </a:rPr>
              <a:t>Starter: What is a review?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In exercise books, write down the term review and come up with your own definition.  You can discuss this with the people around you.</a:t>
            </a:r>
          </a:p>
          <a:p>
            <a:pPr eaLnBrk="1" hangingPunct="1"/>
            <a:endParaRPr lang="en-GB" dirty="0">
              <a:latin typeface="Comic Sans MS" pitchFamily="66" charset="0"/>
            </a:endParaRPr>
          </a:p>
          <a:p>
            <a:pPr eaLnBrk="1" hangingPunct="1"/>
            <a:endParaRPr lang="en-GB" dirty="0">
              <a:latin typeface="Comic Sans MS" pitchFamily="66" charset="0"/>
            </a:endParaRPr>
          </a:p>
          <a:p>
            <a:pPr eaLnBrk="1" hangingPunct="1"/>
            <a:r>
              <a:rPr lang="en-GB" dirty="0">
                <a:latin typeface="Comic Sans MS" pitchFamily="66" charset="0"/>
              </a:rPr>
              <a:t>What did you write?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43ED8-81EB-48E8-836A-93D44D9764C7}"/>
              </a:ext>
            </a:extLst>
          </p:cNvPr>
          <p:cNvSpPr txBox="1"/>
          <p:nvPr/>
        </p:nvSpPr>
        <p:spPr>
          <a:xfrm rot="16200000">
            <a:off x="-3048552" y="3075058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 Now</a:t>
            </a:r>
          </a:p>
        </p:txBody>
      </p:sp>
      <p:pic>
        <p:nvPicPr>
          <p:cNvPr id="5" name="Picture 5" descr="http://www.pensacolalittletheatre.com/images/production_posters/0910artwork/PosterMidsumm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14686"/>
            <a:ext cx="2285984" cy="34289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Unlocking Vocabulary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36"/>
            <a:ext cx="7772400" cy="500063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 __________ – the type of writing </a:t>
            </a:r>
            <a:r>
              <a:rPr lang="en-GB" sz="2400" dirty="0" err="1">
                <a:latin typeface="Comic Sans MS" pitchFamily="66" charset="0"/>
              </a:rPr>
              <a:t>eg</a:t>
            </a:r>
            <a:r>
              <a:rPr lang="en-GB" sz="2400" dirty="0">
                <a:latin typeface="Comic Sans MS" pitchFamily="66" charset="0"/>
              </a:rPr>
              <a:t>: Gothic.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  ___________ – specific aspects of the text/play </a:t>
            </a:r>
            <a:r>
              <a:rPr lang="en-GB" sz="2400" dirty="0" err="1">
                <a:latin typeface="Comic Sans MS" pitchFamily="66" charset="0"/>
              </a:rPr>
              <a:t>eg</a:t>
            </a:r>
            <a:r>
              <a:rPr lang="en-GB" sz="2400" dirty="0">
                <a:latin typeface="Comic Sans MS" pitchFamily="66" charset="0"/>
              </a:rPr>
              <a:t>: plot, characters, actors, stage set, props, lighting etc.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_____________- the person who interprets the script, informs the actors how to deliver their lines  and actions.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_______________– the age which the production is suitable for.</a:t>
            </a:r>
          </a:p>
          <a:p>
            <a:pPr>
              <a:buFont typeface="Wingdings" pitchFamily="2" charset="2"/>
              <a:buChar char="ü"/>
            </a:pPr>
            <a:endParaRPr lang="en-GB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omic Sans MS" pitchFamily="66" charset="0"/>
              </a:rPr>
              <a:t>Features,  Genre,   Age-rating,  Director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134339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Unlocking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Unlocking Vocabulary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36"/>
            <a:ext cx="7772400" cy="500063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Director- the person who interprets the script, informs the actors how to deliver their lines  and actions.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 Genre – the type of writing </a:t>
            </a:r>
            <a:r>
              <a:rPr lang="en-GB" sz="2400" dirty="0" err="1">
                <a:latin typeface="Comic Sans MS" pitchFamily="66" charset="0"/>
              </a:rPr>
              <a:t>eg</a:t>
            </a:r>
            <a:r>
              <a:rPr lang="en-GB" sz="2400" dirty="0">
                <a:latin typeface="Comic Sans MS" pitchFamily="66" charset="0"/>
              </a:rPr>
              <a:t>: Gothic.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 Age Rating – the age which the production is suitable for.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  Features – specific aspects of the text/play </a:t>
            </a:r>
            <a:r>
              <a:rPr lang="en-GB" sz="2400" dirty="0" err="1">
                <a:latin typeface="Comic Sans MS" pitchFamily="66" charset="0"/>
              </a:rPr>
              <a:t>eg</a:t>
            </a:r>
            <a:r>
              <a:rPr lang="en-GB" sz="2400" dirty="0">
                <a:latin typeface="Comic Sans MS" pitchFamily="66" charset="0"/>
              </a:rPr>
              <a:t>: plot, characters, actors, stage set, props, lighting etc.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134339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Unlocking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Features of a review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428736"/>
            <a:ext cx="7772400" cy="4448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dirty="0">
                <a:latin typeface="Comic Sans MS" pitchFamily="66" charset="0"/>
              </a:rPr>
              <a:t>What features do you notice in the following review?</a:t>
            </a:r>
          </a:p>
          <a:p>
            <a:pPr marL="0" indent="0" algn="ctr" eaLnBrk="1" hangingPunct="1"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dirty="0">
                <a:latin typeface="Comic Sans MS" pitchFamily="66" charset="0"/>
              </a:rPr>
              <a:t>What do you notice about the layout?</a:t>
            </a:r>
          </a:p>
          <a:p>
            <a:pPr marL="0" indent="0" algn="ctr" eaLnBrk="1" hangingPunct="1"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dirty="0">
                <a:latin typeface="Comic Sans MS" pitchFamily="66" charset="0"/>
              </a:rPr>
              <a:t>What information does the review contain?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5ECB0-DF30-4B19-B445-A1D87BD39CC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Reading &amp; thinking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bby\My Documents\Stuff\Project 2009\img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5"/>
            <a:ext cx="8929718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bby\My Documents\Stuff\Project 2009\img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643603" cy="43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2976" y="114298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Title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910" y="214311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itchFamily="66" charset="0"/>
              </a:rPr>
              <a:t> Actors &amp; Director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0100" y="371475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Plot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72396" y="3143248"/>
            <a:ext cx="15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itchFamily="66" charset="0"/>
              </a:rPr>
              <a:t>Good Features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00958" y="4714884"/>
            <a:ext cx="147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itchFamily="66" charset="0"/>
              </a:rPr>
              <a:t>Bad Features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72396" y="257174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Age Rating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72396" y="5572140"/>
            <a:ext cx="144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itchFamily="66" charset="0"/>
              </a:rPr>
              <a:t>Own Opinion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57224" y="314324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Genre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Model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Features of a review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428737"/>
            <a:ext cx="7386662" cy="4500594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dirty="0">
                <a:latin typeface="Comic Sans MS" pitchFamily="66" charset="0"/>
              </a:rPr>
              <a:t>Include:</a:t>
            </a:r>
          </a:p>
          <a:p>
            <a:pPr>
              <a:buFontTx/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Title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Plot and Characters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Actors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Director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Genre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Age Rating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Own Opinion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Good Features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omic Sans MS" pitchFamily="66" charset="0"/>
              </a:rPr>
              <a:t> Bad Features</a:t>
            </a:r>
          </a:p>
          <a:p>
            <a:pPr algn="ctr" eaLnBrk="1" hangingPunct="1">
              <a:buFontTx/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Mastery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Picture 5" descr="http://gallery.blc.edu/d/12475-2/2001-04_A_Midsummer_Nights_Dream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00240"/>
            <a:ext cx="2219940" cy="3489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Practice makes perfect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000250"/>
            <a:ext cx="7843837" cy="4114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800" dirty="0">
                <a:latin typeface="Comic Sans MS" pitchFamily="66" charset="0"/>
              </a:rPr>
              <a:t>The hardest part of review writing is giving a clear </a:t>
            </a:r>
            <a:r>
              <a:rPr lang="en-GB" sz="2800" u="sng" dirty="0">
                <a:latin typeface="Comic Sans MS" pitchFamily="66" charset="0"/>
              </a:rPr>
              <a:t>opinion</a:t>
            </a:r>
            <a:r>
              <a:rPr lang="en-GB" sz="2800" dirty="0">
                <a:latin typeface="Comic Sans MS" pitchFamily="66" charset="0"/>
              </a:rPr>
              <a:t> on the thing you are reviewing.</a:t>
            </a:r>
          </a:p>
          <a:p>
            <a:pPr marL="0" indent="0" algn="ctr" eaLnBrk="1" hangingPunct="1">
              <a:buFontTx/>
              <a:buNone/>
            </a:pPr>
            <a:r>
              <a:rPr lang="en-GB" sz="2800" dirty="0">
                <a:latin typeface="Comic Sans MS" pitchFamily="66" charset="0"/>
              </a:rPr>
              <a:t>Many people will write “ It was good” or</a:t>
            </a:r>
          </a:p>
          <a:p>
            <a:pPr marL="0" indent="0" algn="ctr" eaLnBrk="1" hangingPunct="1">
              <a:buFontTx/>
              <a:buNone/>
            </a:pPr>
            <a:r>
              <a:rPr lang="en-GB" sz="2800" dirty="0">
                <a:latin typeface="Comic Sans MS" pitchFamily="66" charset="0"/>
              </a:rPr>
              <a:t> “ I didn’t like it because it was boring”</a:t>
            </a:r>
          </a:p>
          <a:p>
            <a:pPr marL="0" indent="0" eaLnBrk="1" hangingPunct="1">
              <a:buFontTx/>
              <a:buNone/>
            </a:pPr>
            <a:endParaRPr lang="en-GB" sz="280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800" dirty="0">
                <a:latin typeface="Comic Sans MS" pitchFamily="66" charset="0"/>
              </a:rPr>
              <a:t>You must write with more intelligence and thought. Tell me WHY you feel the way you feel.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Context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536</Words>
  <Application>Microsoft Office PowerPoint</Application>
  <PresentationFormat>On-screen Show (4:3)</PresentationFormat>
  <Paragraphs>109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Times New Roman</vt:lpstr>
      <vt:lpstr>Wingdings</vt:lpstr>
      <vt:lpstr>Office Theme</vt:lpstr>
      <vt:lpstr>A Midsummer Night’s Dream</vt:lpstr>
      <vt:lpstr>Starter: What is a review?</vt:lpstr>
      <vt:lpstr>Unlocking Vocabulary</vt:lpstr>
      <vt:lpstr>Unlocking Vocabulary</vt:lpstr>
      <vt:lpstr>Features of a review</vt:lpstr>
      <vt:lpstr>PowerPoint Presentation</vt:lpstr>
      <vt:lpstr>PowerPoint Presentation</vt:lpstr>
      <vt:lpstr>Features of a review</vt:lpstr>
      <vt:lpstr>Practice makes perfect</vt:lpstr>
      <vt:lpstr>Write your review showing your opinion of the play ‘A Midsummer Night’s Dream’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AMSND – After ½ term SOW</dc:title>
  <dc:creator>Leah</dc:creator>
  <cp:lastModifiedBy>A Allen</cp:lastModifiedBy>
  <cp:revision>47</cp:revision>
  <dcterms:created xsi:type="dcterms:W3CDTF">2012-10-21T16:02:43Z</dcterms:created>
  <dcterms:modified xsi:type="dcterms:W3CDTF">2020-12-04T15:48:51Z</dcterms:modified>
</cp:coreProperties>
</file>