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8"/>
  </p:notesMasterIdLst>
  <p:sldIdLst>
    <p:sldId id="399" r:id="rId3"/>
    <p:sldId id="398" r:id="rId4"/>
    <p:sldId id="400" r:id="rId5"/>
    <p:sldId id="401" r:id="rId6"/>
    <p:sldId id="39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7" autoAdjust="0"/>
    <p:restoredTop sz="90724" autoAdjust="0"/>
  </p:normalViewPr>
  <p:slideViewPr>
    <p:cSldViewPr>
      <p:cViewPr varScale="1">
        <p:scale>
          <a:sx n="82" d="100"/>
          <a:sy n="82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8740-DC04-4CF2-8238-E4BC9762C1CF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B18CE-DF92-425F-8D68-7880324C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5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6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0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9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79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27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9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53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15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37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1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5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1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7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6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6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6195-F5F0-4719-AC72-04DF77D7346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59EB-1306-493F-B40C-7E16F7F81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6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4000">
              <a:srgbClr val="C00000"/>
            </a:gs>
            <a:gs pos="79500">
              <a:srgbClr val="B40000"/>
            </a:gs>
            <a:gs pos="100000">
              <a:srgbClr val="8A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A7DE-E130-4653-9317-FFC3537C2B5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AB95-48F2-4436-ACF8-31ABE61F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hLylRfUbiE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1725" y="-32438"/>
            <a:ext cx="9144000" cy="6858000"/>
          </a:xfrm>
          <a:prstGeom prst="rect">
            <a:avLst/>
          </a:prstGeom>
          <a:blipFill dpi="0" rotWithShape="1"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 descr="http://2.bp.blogspot.com/_C4isIrqW5Yk/TA26mWPddOI/AAAAAAAAFuI/DllJCu7Q6bE/s1600/the-anne-frank-hou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2511">
            <a:off x="5374676" y="2188016"/>
            <a:ext cx="2707952" cy="296227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4.bp.blogspot.com/_C4isIrqW5Yk/TA26JTmnckI/AAAAAAAAFtw/2gZxNN9XQU0/s400/Anne%2520Frank's%2520roo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270">
            <a:off x="6182067" y="3412940"/>
            <a:ext cx="2383921" cy="309562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D929BE-4CB3-4CCF-9E77-268DE4B15D0A}"/>
              </a:ext>
            </a:extLst>
          </p:cNvPr>
          <p:cNvSpPr txBox="1"/>
          <p:nvPr/>
        </p:nvSpPr>
        <p:spPr>
          <a:xfrm>
            <a:off x="803740" y="260648"/>
            <a:ext cx="24482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Lesson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93611-7233-42BA-86F9-F3F448439BA7}"/>
              </a:ext>
            </a:extLst>
          </p:cNvPr>
          <p:cNvSpPr txBox="1"/>
          <p:nvPr/>
        </p:nvSpPr>
        <p:spPr>
          <a:xfrm rot="16200000">
            <a:off x="-3075058" y="3126969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42235-0369-4857-9277-DEE22733DE2B}"/>
              </a:ext>
            </a:extLst>
          </p:cNvPr>
          <p:cNvSpPr txBox="1"/>
          <p:nvPr/>
        </p:nvSpPr>
        <p:spPr>
          <a:xfrm>
            <a:off x="1085791" y="2804707"/>
            <a:ext cx="316835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an air raid?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Work in groups to discuss and make a list of what you would see, hear, feel in an air raid.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753F-5532-4DDF-82B7-BA4979396E4F}"/>
              </a:ext>
            </a:extLst>
          </p:cNvPr>
          <p:cNvSpPr txBox="1"/>
          <p:nvPr/>
        </p:nvSpPr>
        <p:spPr>
          <a:xfrm>
            <a:off x="1547664" y="1124744"/>
            <a:ext cx="67563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Writing to describe.</a:t>
            </a:r>
          </a:p>
        </p:txBody>
      </p:sp>
    </p:spTree>
    <p:extLst>
      <p:ext uri="{BB962C8B-B14F-4D97-AF65-F5344CB8AC3E}">
        <p14:creationId xmlns:p14="http://schemas.microsoft.com/office/powerpoint/2010/main" val="279936270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4B8A9-FAE4-463B-8BFC-88468388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77" y="83671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	Watch the next 15 minutes of the film.</a:t>
            </a:r>
            <a:br>
              <a:rPr lang="en-GB" dirty="0"/>
            </a:br>
            <a:r>
              <a:rPr lang="en-GB" dirty="0"/>
              <a:t>	</a:t>
            </a:r>
            <a:br>
              <a:rPr lang="en-GB" dirty="0"/>
            </a:br>
            <a:r>
              <a:rPr lang="en-GB" dirty="0"/>
              <a:t>	Discuss the additional dangers that the 	families are now facing and what problems 	they are having in the annex. Make a list.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ABABD-D554-41FB-B090-4438C8C46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865" y="6021288"/>
            <a:ext cx="7886700" cy="418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https://www.youtube.com/watch?v=hLylRfUbiEE</a:t>
            </a:r>
            <a:endParaRPr lang="en-GB" sz="24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E3751-BC8C-4186-8C87-8A1051BE6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284984"/>
            <a:ext cx="2732704" cy="2376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C33CDE-CC3C-423B-9EEF-41B6FDE79156}"/>
              </a:ext>
            </a:extLst>
          </p:cNvPr>
          <p:cNvSpPr txBox="1"/>
          <p:nvPr/>
        </p:nvSpPr>
        <p:spPr>
          <a:xfrm rot="16200000">
            <a:off x="-3073404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407669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1911"/>
            <a:ext cx="9144000" cy="6858000"/>
          </a:xfrm>
          <a:prstGeom prst="rect">
            <a:avLst/>
          </a:prstGeom>
          <a:blipFill dpi="0" rotWithShape="1"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 descr="http://2.bp.blogspot.com/_C4isIrqW5Yk/TA26mWPddOI/AAAAAAAAFuI/DllJCu7Q6bE/s1600/the-anne-frank-hou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2511">
            <a:off x="6607701" y="242317"/>
            <a:ext cx="1999915" cy="218774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4.bp.blogspot.com/_C4isIrqW5Yk/TA26JTmnckI/AAAAAAAAFtw/2gZxNN9XQU0/s400/Anne%2520Frank's%2520roo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270">
            <a:off x="7420758" y="925993"/>
            <a:ext cx="1483138" cy="1925919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693611-7233-42BA-86F9-F3F448439BA7}"/>
              </a:ext>
            </a:extLst>
          </p:cNvPr>
          <p:cNvSpPr txBox="1"/>
          <p:nvPr/>
        </p:nvSpPr>
        <p:spPr>
          <a:xfrm rot="16200000">
            <a:off x="-3075058" y="3126969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42235-0369-4857-9277-DEE22733DE2B}"/>
              </a:ext>
            </a:extLst>
          </p:cNvPr>
          <p:cNvSpPr txBox="1"/>
          <p:nvPr/>
        </p:nvSpPr>
        <p:spPr>
          <a:xfrm>
            <a:off x="1115616" y="692696"/>
            <a:ext cx="3744416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Writing to describe.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Read the text and identify what makes this an effective description.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61A825-780A-48B4-B6DE-420210F48D28}"/>
              </a:ext>
            </a:extLst>
          </p:cNvPr>
          <p:cNvSpPr txBox="1"/>
          <p:nvPr/>
        </p:nvSpPr>
        <p:spPr>
          <a:xfrm>
            <a:off x="839996" y="3140967"/>
            <a:ext cx="661232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B5D67"/>
                </a:solidFill>
                <a:latin typeface="Verdana" panose="020B0604030504040204" pitchFamily="34" charset="0"/>
              </a:rPr>
              <a:t>Bullets were flying everywhere as the sound of firing and explosions rang through the battlefield. The soldiers in the front line dropped one after another like trees being uprooted in a massive tornado. Everything seemed to happen in slow motion. The smell of blood and gunpowder was fresh in the air. I licked the blood off my mouth and surged forward with my remaining strength as I  pulled the trigger of the grenade and flung it at the enemy.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4676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693611-7233-42BA-86F9-F3F448439BA7}"/>
              </a:ext>
            </a:extLst>
          </p:cNvPr>
          <p:cNvSpPr txBox="1"/>
          <p:nvPr/>
        </p:nvSpPr>
        <p:spPr>
          <a:xfrm rot="16200000">
            <a:off x="-3075058" y="3126969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61A825-780A-48B4-B6DE-420210F48D28}"/>
              </a:ext>
            </a:extLst>
          </p:cNvPr>
          <p:cNvSpPr txBox="1"/>
          <p:nvPr/>
        </p:nvSpPr>
        <p:spPr>
          <a:xfrm>
            <a:off x="787180" y="120800"/>
            <a:ext cx="661232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B5D67"/>
                </a:solidFill>
                <a:latin typeface="Verdana" panose="020B0604030504040204" pitchFamily="34" charset="0"/>
              </a:rPr>
              <a:t>Bullets were flying everywhere as the sound of firing and explosions rang through the battlefield. The soldiers in the front line dropped one after another like trees being uprooted in a massive tornado. Everything seemed to happen in slow motion. The smell of blood and gunpowder was fresh in the air. I licked the blood off my mouth and surged forward with my remaining strength as I  pulled the trigger of the grenade and flung it at the enemy.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0E27F-0BA3-47AC-90E1-DE5D2345FDF6}"/>
              </a:ext>
            </a:extLst>
          </p:cNvPr>
          <p:cNvSpPr txBox="1"/>
          <p:nvPr/>
        </p:nvSpPr>
        <p:spPr>
          <a:xfrm>
            <a:off x="787180" y="3238725"/>
            <a:ext cx="7592162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Use the text above and the help sheet as support. </a:t>
            </a:r>
          </a:p>
          <a:p>
            <a:endParaRPr lang="en-GB" dirty="0"/>
          </a:p>
          <a:p>
            <a:r>
              <a:rPr lang="en-GB" sz="2000" b="1" dirty="0"/>
              <a:t>Imagine you are caught in an air raid. Describe the scene in detail. </a:t>
            </a:r>
          </a:p>
          <a:p>
            <a:r>
              <a:rPr lang="en-GB" sz="2000" b="1" dirty="0"/>
              <a:t>Make sure that you appeal to the readers’ senses and give a clear </a:t>
            </a:r>
          </a:p>
          <a:p>
            <a:r>
              <a:rPr lang="en-GB" sz="2000" b="1" dirty="0"/>
              <a:t>Picture of the scene.</a:t>
            </a:r>
          </a:p>
          <a:p>
            <a:endParaRPr lang="en-GB" dirty="0"/>
          </a:p>
          <a:p>
            <a:r>
              <a:rPr lang="en-GB" dirty="0"/>
              <a:t>You should aim to write about 150-200 words.</a:t>
            </a:r>
          </a:p>
          <a:p>
            <a:r>
              <a:rPr lang="en-GB" dirty="0"/>
              <a:t>You should write from 1</a:t>
            </a:r>
            <a:r>
              <a:rPr lang="en-GB" baseline="30000" dirty="0"/>
              <a:t>st</a:t>
            </a:r>
            <a:r>
              <a:rPr lang="en-GB" dirty="0"/>
              <a:t> person perspective.</a:t>
            </a:r>
          </a:p>
          <a:p>
            <a:r>
              <a:rPr lang="en-GB" dirty="0"/>
              <a:t>Aim to use a range of descriptive and precise vocabulary.</a:t>
            </a:r>
          </a:p>
          <a:p>
            <a:r>
              <a:rPr lang="en-GB" dirty="0"/>
              <a:t>Use correct SPAG (Spelling, Punctuation and Grammar.)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9E3BC-3753-43F8-BA16-33993F899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575" y="350548"/>
            <a:ext cx="1892164" cy="26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3514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1911"/>
            <a:ext cx="9144000" cy="6858000"/>
          </a:xfrm>
          <a:prstGeom prst="rect">
            <a:avLst/>
          </a:prstGeom>
          <a:blipFill dpi="0" rotWithShape="1"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93611-7233-42BA-86F9-F3F448439BA7}"/>
              </a:ext>
            </a:extLst>
          </p:cNvPr>
          <p:cNvSpPr txBox="1"/>
          <p:nvPr/>
        </p:nvSpPr>
        <p:spPr>
          <a:xfrm rot="16200000">
            <a:off x="-3075058" y="3126969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Peer assessment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54D5EC-5626-4780-918F-6EC2BB837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72879"/>
              </p:ext>
            </p:extLst>
          </p:nvPr>
        </p:nvGraphicFramePr>
        <p:xfrm>
          <a:off x="4355976" y="620688"/>
          <a:ext cx="4083144" cy="4656074"/>
        </p:xfrm>
        <a:graphic>
          <a:graphicData uri="http://schemas.openxmlformats.org/drawingml/2006/table">
            <a:tbl>
              <a:tblPr firstRow="1" firstCol="1" bandRow="1"/>
              <a:tblGrid>
                <a:gridCol w="2041263">
                  <a:extLst>
                    <a:ext uri="{9D8B030D-6E8A-4147-A177-3AD203B41FA5}">
                      <a16:colId xmlns:a16="http://schemas.microsoft.com/office/drawing/2014/main" val="1742505991"/>
                    </a:ext>
                  </a:extLst>
                </a:gridCol>
                <a:gridCol w="2041881">
                  <a:extLst>
                    <a:ext uri="{9D8B030D-6E8A-4147-A177-3AD203B41FA5}">
                      <a16:colId xmlns:a16="http://schemas.microsoft.com/office/drawing/2014/main" val="4083918583"/>
                    </a:ext>
                  </a:extLst>
                </a:gridCol>
              </a:tblGrid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400" baseline="30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380809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Interesting verbs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23418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Descriptive adjectives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70513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Metaphors/similes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681939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Personification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99405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Onomatopoeia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95433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Alliteration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85700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sentences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83543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Complex sentences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204934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 spelling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75914"/>
                  </a:ext>
                </a:extLst>
              </a:tr>
              <a:tr h="21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Punctuation for effect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53661"/>
                  </a:ext>
                </a:extLst>
              </a:tr>
              <a:tr h="109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good/went well?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510624"/>
                  </a:ext>
                </a:extLst>
              </a:tr>
              <a:tr h="109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could be improved?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64" marR="66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85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6D11495-AF8E-49BF-9A16-9F3BF68DD18F}"/>
              </a:ext>
            </a:extLst>
          </p:cNvPr>
          <p:cNvSpPr txBox="1"/>
          <p:nvPr/>
        </p:nvSpPr>
        <p:spPr>
          <a:xfrm>
            <a:off x="899592" y="764704"/>
            <a:ext cx="26642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Swap books and peer assess the work.</a:t>
            </a:r>
          </a:p>
        </p:txBody>
      </p:sp>
    </p:spTree>
    <p:extLst>
      <p:ext uri="{BB962C8B-B14F-4D97-AF65-F5344CB8AC3E}">
        <p14:creationId xmlns:p14="http://schemas.microsoft.com/office/powerpoint/2010/main" val="101411101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423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Comic Sans MS</vt:lpstr>
      <vt:lpstr>Times New Roman</vt:lpstr>
      <vt:lpstr>Verdana</vt:lpstr>
      <vt:lpstr>Office Theme</vt:lpstr>
      <vt:lpstr>4_Office Theme</vt:lpstr>
      <vt:lpstr>PowerPoint Presentation</vt:lpstr>
      <vt:lpstr> Watch the next 15 minutes of the film.    Discuss the additional dangers that the  families are now facing and what problems  they are having in the annex. Make a list.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Graham</dc:creator>
  <cp:lastModifiedBy>S Ryan</cp:lastModifiedBy>
  <cp:revision>3</cp:revision>
  <dcterms:created xsi:type="dcterms:W3CDTF">2020-03-01T11:02:31Z</dcterms:created>
  <dcterms:modified xsi:type="dcterms:W3CDTF">2021-03-03T10:08:56Z</dcterms:modified>
</cp:coreProperties>
</file>