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5" r:id="rId2"/>
    <p:sldId id="258" r:id="rId3"/>
    <p:sldId id="317" r:id="rId4"/>
    <p:sldId id="259" r:id="rId5"/>
    <p:sldId id="318" r:id="rId6"/>
    <p:sldId id="262" r:id="rId7"/>
    <p:sldId id="319" r:id="rId8"/>
    <p:sldId id="320" r:id="rId9"/>
    <p:sldId id="321" r:id="rId10"/>
    <p:sldId id="322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D1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23" autoAdjust="0"/>
  </p:normalViewPr>
  <p:slideViewPr>
    <p:cSldViewPr snapToGrid="0">
      <p:cViewPr varScale="1">
        <p:scale>
          <a:sx n="78" d="100"/>
          <a:sy n="78" d="100"/>
        </p:scale>
        <p:origin x="55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Homework is optional - Print</a:t>
            </a:r>
            <a:r>
              <a:rPr lang="en-GB" baseline="0" dirty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74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To identify the feelings shown in the relationship.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To explain the effect of the language in the quotation and how it links to the play’s context.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To use PETER to structure ideas about the relationship shown.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0" y="0"/>
            <a:ext cx="2395470" cy="187452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Marred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Iambic pentameter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Astrological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Loathed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omen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75933" y="3691053"/>
            <a:ext cx="4861930" cy="155001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 dirty="0">
              <a:latin typeface="AR BERKLEY" panose="02000000000000000000" pitchFamily="2" charset="0"/>
            </a:endParaRPr>
          </a:p>
          <a:p>
            <a:pPr algn="ctr"/>
            <a:r>
              <a:rPr lang="en-GB" sz="7200" b="1" dirty="0">
                <a:latin typeface="AR BERKLEY" panose="02000000000000000000" pitchFamily="2" charset="0"/>
              </a:rPr>
              <a:t>‘Romeo + Juliet’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/>
              <a:t>Lesson 8: Theme – Love</a:t>
            </a:r>
            <a:endParaRPr lang="en-GB" sz="20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5719286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u="sng" dirty="0"/>
              <a:t>Learning Objectives: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AO1: Use textual references, including quotations, to support and illustrate interpretations.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AO2: Analyse the language, form and structure used by a writer to create meanings and effects.</a:t>
            </a:r>
            <a:endParaRPr lang="en-GB" sz="1800" b="1" u="sng" dirty="0"/>
          </a:p>
        </p:txBody>
      </p:sp>
    </p:spTree>
    <p:extLst>
      <p:ext uri="{BB962C8B-B14F-4D97-AF65-F5344CB8AC3E}">
        <p14:creationId xmlns:p14="http://schemas.microsoft.com/office/powerpoint/2010/main" val="91456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19404" y="6065950"/>
            <a:ext cx="11472596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4" y="-16203"/>
            <a:ext cx="11472596" cy="6082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063541" y="3075058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Extension Task</a:t>
            </a:r>
          </a:p>
        </p:txBody>
      </p:sp>
    </p:spTree>
    <p:extLst>
      <p:ext uri="{BB962C8B-B14F-4D97-AF65-F5344CB8AC3E}">
        <p14:creationId xmlns:p14="http://schemas.microsoft.com/office/powerpoint/2010/main" val="118906897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latin typeface="+mn-lt"/>
              </a:rPr>
              <a:t>Homework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990600" y="1343890"/>
            <a:ext cx="10744200" cy="498070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Write a four line poem for the front of a Valentine’s day card using words from one of the categories of images.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For Example: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Astrological Imagery -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brightest of suns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Could not dim your twinkling eyes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As they gaze upon</a:t>
            </a:r>
          </a:p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expanse of our shared universe </a:t>
            </a:r>
          </a:p>
        </p:txBody>
      </p:sp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Friday, 16 October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Romeo and Juliet Revision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835128" y="953739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Quick quiz: turn to the back of your books – no. 1-15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3912" y="1446146"/>
            <a:ext cx="11385674" cy="53489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hopeful lady of my earth.” Which character says this and who are they talking about?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792550" y="0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Answers!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1334" y="592707"/>
            <a:ext cx="11385674" cy="612813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Montague &amp; Capulet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Verona, Italy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Your lives shall pay the forfeit of the peace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The County Paris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hopeful lady of my earth.” Which character says this and who are they talking about?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Lord Capulet, Juliet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Rosaline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13 years , nearly 14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A Man of Wax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Benvolio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Examine other beauties – go out and enjoy himself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For I ne'er saw true beauty till this night.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Tybalt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Juliet’s cousin - Capulet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The Nurse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 </a:t>
            </a:r>
            <a:r>
              <a:rPr lang="en-GB" kern="0" dirty="0">
                <a:solidFill>
                  <a:srgbClr val="FF0000"/>
                </a:solidFill>
                <a:latin typeface="Comic Sans MS"/>
              </a:rPr>
              <a:t>The only man I love is the son of the only man I hate!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5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Read the keywords and match their definition: Write them in your books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Berlin Sans FB Demi" panose="020E0802020502020306" pitchFamily="34" charset="0"/>
              </a:rPr>
              <a:t>Iambic pentameter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Marred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loathed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Information relating to the stars that can effect a life.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Baskerville Old Face" panose="02020602080505020303" pitchFamily="18" charset="0"/>
              </a:rPr>
              <a:t>A line of verse with five metrical feet, each consisting of one short (or unstressed) syllable followed by one long (or stressed) syllable.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Feel intense dislike or disgust for.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095" y="5270517"/>
            <a:ext cx="65176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impair the quality or appearance of; spoil.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5266" y="2535616"/>
            <a:ext cx="2356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Omen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an event regarded as a portent of good or evil.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astrological</a:t>
            </a:r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1825" y="1010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/>
              <a:t>ANSWERS!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Berlin Sans FB Demi" panose="020E0802020502020306" pitchFamily="34" charset="0"/>
              </a:rPr>
              <a:t>Iambic pentameter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Marred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9255" y="4394031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loathed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Information relating to the stars that can effect a life.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Baskerville Old Face" panose="02020602080505020303" pitchFamily="18" charset="0"/>
              </a:rPr>
              <a:t>A line of verse with five metrical feet, each consisting of one short (or unstressed) syllable followed by one long (or stressed) syllable.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Feel intense dislike or disgust for.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095" y="5270517"/>
            <a:ext cx="65176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impair the quality or appearance of; spoil.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5266" y="2535616"/>
            <a:ext cx="2356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Omen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an event regarded as a portent of good or evil.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astrological</a:t>
            </a:r>
          </a:p>
        </p:txBody>
      </p:sp>
      <p:sp>
        <p:nvSpPr>
          <p:cNvPr id="18" name="Right Arrow 17"/>
          <p:cNvSpPr/>
          <p:nvPr/>
        </p:nvSpPr>
        <p:spPr>
          <a:xfrm rot="20192611">
            <a:off x="4568258" y="1518649"/>
            <a:ext cx="1095894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7002610">
            <a:off x="5407403" y="3328140"/>
            <a:ext cx="709195" cy="28421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11239876" y="3480566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9027760">
            <a:off x="2326119" y="3644653"/>
            <a:ext cx="915766" cy="522340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3055283">
            <a:off x="6407438" y="5749417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4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show the theme of love?</a:t>
            </a:r>
          </a:p>
          <a:p>
            <a:pPr algn="ctr"/>
            <a:r>
              <a:rPr lang="en-GB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To identify the feelings shown in the relationship.</a:t>
            </a:r>
          </a:p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explain the effect of the language in the quotation and how it links to the play’s context.</a:t>
            </a:r>
          </a:p>
          <a:p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To use PETER to structure ideas about the relationship shown.</a:t>
            </a: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953037"/>
            <a:ext cx="726948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What evidence do we have to link this to?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59118" y="624315"/>
            <a:ext cx="7861738" cy="5044965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Let’s read! 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Act 2 scene 1&amp;2  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Benvolio: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Mercutio: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Nurse: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48686816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AO2: Analyse the language, form and structure used by a writer to create meanings and effects.</a:t>
            </a:r>
          </a:p>
        </p:txBody>
      </p:sp>
      <p:sp>
        <p:nvSpPr>
          <p:cNvPr id="7" name="Heart 6"/>
          <p:cNvSpPr/>
          <p:nvPr/>
        </p:nvSpPr>
        <p:spPr>
          <a:xfrm>
            <a:off x="3734873" y="953037"/>
            <a:ext cx="5525037" cy="4250028"/>
          </a:xfrm>
          <a:prstGeom prst="hear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449391" y="24521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JULIET</a:t>
            </a:r>
            <a:r>
              <a:rPr lang="en-GB" dirty="0"/>
              <a:t> </a:t>
            </a:r>
            <a:r>
              <a:rPr lang="en-GB" i="1" dirty="0"/>
              <a:t>(aside)</a:t>
            </a:r>
            <a:r>
              <a:rPr lang="en-GB" dirty="0"/>
              <a:t> My only love sprung from my only hate!</a:t>
            </a:r>
          </a:p>
          <a:p>
            <a:pPr algn="ctr"/>
            <a:r>
              <a:rPr lang="en-GB" dirty="0"/>
              <a:t>Too early seen unknown, and known too late!</a:t>
            </a:r>
          </a:p>
          <a:p>
            <a:pPr algn="ctr"/>
            <a:r>
              <a:rPr lang="en-GB" dirty="0"/>
              <a:t>Prodigious birth of love it is to me,</a:t>
            </a:r>
          </a:p>
          <a:p>
            <a:pPr algn="ctr"/>
            <a:r>
              <a:rPr lang="en-GB" dirty="0"/>
              <a:t>That I must love a </a:t>
            </a:r>
            <a:r>
              <a:rPr lang="en-GB" dirty="0" err="1"/>
              <a:t>loathèd</a:t>
            </a:r>
            <a:r>
              <a:rPr lang="en-GB" dirty="0"/>
              <a:t> enemy.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49391" y="5238327"/>
            <a:ext cx="6096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1600" dirty="0"/>
              <a:t>In Shakespeare's time: a "prodigy" was someone or something abnormal, a monstrosity. Prodigies were taken to be omens of a family's bad fortune.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9" y="1889760"/>
            <a:ext cx="2988762" cy="2988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1" y="122553"/>
            <a:ext cx="2746420" cy="2746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Checking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91477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5715" y="-3"/>
            <a:ext cx="11456285" cy="985425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Listen to me read Romeo’s speech and think of one word/ phrase that sticks in your mind the most and why.</a:t>
            </a:r>
          </a:p>
        </p:txBody>
      </p:sp>
      <p:sp>
        <p:nvSpPr>
          <p:cNvPr id="7" name="Oval 6"/>
          <p:cNvSpPr/>
          <p:nvPr/>
        </p:nvSpPr>
        <p:spPr>
          <a:xfrm>
            <a:off x="4525800" y="1808871"/>
            <a:ext cx="2470031" cy="220516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Night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Imagery</a:t>
            </a:r>
          </a:p>
        </p:txBody>
      </p:sp>
      <p:sp>
        <p:nvSpPr>
          <p:cNvPr id="8" name="Oval 7"/>
          <p:cNvSpPr/>
          <p:nvPr/>
        </p:nvSpPr>
        <p:spPr>
          <a:xfrm>
            <a:off x="9239223" y="985423"/>
            <a:ext cx="2218842" cy="1926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Religious Imagery</a:t>
            </a:r>
          </a:p>
        </p:txBody>
      </p:sp>
      <p:sp>
        <p:nvSpPr>
          <p:cNvPr id="9" name="Oval 8"/>
          <p:cNvSpPr/>
          <p:nvPr/>
        </p:nvSpPr>
        <p:spPr>
          <a:xfrm>
            <a:off x="5788915" y="3937688"/>
            <a:ext cx="2470031" cy="209351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Light Imagery</a:t>
            </a:r>
          </a:p>
        </p:txBody>
      </p:sp>
      <p:sp>
        <p:nvSpPr>
          <p:cNvPr id="10" name="Oval 9"/>
          <p:cNvSpPr/>
          <p:nvPr/>
        </p:nvSpPr>
        <p:spPr>
          <a:xfrm>
            <a:off x="8425078" y="3363565"/>
            <a:ext cx="2728026" cy="228891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Astrological Imagery</a:t>
            </a:r>
          </a:p>
        </p:txBody>
      </p:sp>
      <p:sp>
        <p:nvSpPr>
          <p:cNvPr id="11" name="Oval 10"/>
          <p:cNvSpPr/>
          <p:nvPr/>
        </p:nvSpPr>
        <p:spPr>
          <a:xfrm>
            <a:off x="7023931" y="1021534"/>
            <a:ext cx="2079292" cy="181437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Images of nature</a:t>
            </a:r>
          </a:p>
        </p:txBody>
      </p:sp>
      <p:sp>
        <p:nvSpPr>
          <p:cNvPr id="12" name="Vertical Scroll 11"/>
          <p:cNvSpPr/>
          <p:nvPr/>
        </p:nvSpPr>
        <p:spPr>
          <a:xfrm>
            <a:off x="614377" y="1214174"/>
            <a:ext cx="3817887" cy="4817027"/>
          </a:xfrm>
          <a:prstGeom prst="verticalScroll">
            <a:avLst/>
          </a:prstGeom>
          <a:solidFill>
            <a:srgbClr val="FF99FF"/>
          </a:solidFill>
          <a:ln>
            <a:solidFill>
              <a:srgbClr val="FB35D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Task: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Using your copy of the play. Identify language choices and categorise the images in Romeo’s speech through mind maps. Use the headings here to help you.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Explode quotes and offer alternative ideas</a:t>
            </a:r>
          </a:p>
          <a:p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AO2: </a:t>
            </a:r>
            <a:r>
              <a:rPr lang="en-GB" sz="2000" dirty="0"/>
              <a:t>Analyse the language, form and structure used by a writer to create meanings and effects.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99647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1302</Words>
  <Application>Microsoft Office PowerPoint</Application>
  <PresentationFormat>Widescreen</PresentationFormat>
  <Paragraphs>144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Aharoni</vt:lpstr>
      <vt:lpstr>AR BERKLEY</vt:lpstr>
      <vt:lpstr>Arial</vt:lpstr>
      <vt:lpstr>Arial Narrow</vt:lpstr>
      <vt:lpstr>Baskerville Old Face</vt:lpstr>
      <vt:lpstr>Berlin Sans FB Demi</vt:lpstr>
      <vt:lpstr>Calibri</vt:lpstr>
      <vt:lpstr>Calibri Light</vt:lpstr>
      <vt:lpstr>Candara</vt:lpstr>
      <vt:lpstr>Century Gothic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S Ryan</cp:lastModifiedBy>
  <cp:revision>89</cp:revision>
  <dcterms:created xsi:type="dcterms:W3CDTF">2020-03-23T09:40:11Z</dcterms:created>
  <dcterms:modified xsi:type="dcterms:W3CDTF">2020-10-16T15:01:11Z</dcterms:modified>
</cp:coreProperties>
</file>