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85" r:id="rId2"/>
    <p:sldId id="386" r:id="rId3"/>
    <p:sldId id="387" r:id="rId4"/>
    <p:sldId id="388" r:id="rId5"/>
    <p:sldId id="389" r:id="rId6"/>
    <p:sldId id="391" r:id="rId7"/>
    <p:sldId id="39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94660"/>
  </p:normalViewPr>
  <p:slideViewPr>
    <p:cSldViewPr>
      <p:cViewPr varScale="1">
        <p:scale>
          <a:sx n="101" d="100"/>
          <a:sy n="101" d="100"/>
        </p:scale>
        <p:origin x="1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9CCDFD-5BBE-4DDF-B93C-D4C6949DF084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5FF9EBDC-89AB-4182-945B-EEB58DB1BD5B}">
      <dgm:prSet phldrT="[Text]"/>
      <dgm:spPr/>
      <dgm:t>
        <a:bodyPr/>
        <a:lstStyle/>
        <a:p>
          <a:r>
            <a:rPr lang="en-GB" dirty="0"/>
            <a:t>Character:</a:t>
          </a:r>
        </a:p>
        <a:p>
          <a:r>
            <a:rPr lang="en-GB" dirty="0"/>
            <a:t>_________</a:t>
          </a:r>
        </a:p>
      </dgm:t>
    </dgm:pt>
    <dgm:pt modelId="{3305FFEC-800B-496A-B8F6-E524412C7408}" type="parTrans" cxnId="{3E7266A9-8FF7-4D96-9A98-8EEB1CCF2CD1}">
      <dgm:prSet/>
      <dgm:spPr/>
      <dgm:t>
        <a:bodyPr/>
        <a:lstStyle/>
        <a:p>
          <a:endParaRPr lang="en-GB"/>
        </a:p>
      </dgm:t>
    </dgm:pt>
    <dgm:pt modelId="{60B6353F-1763-4E91-BA0F-55427CE1DB58}" type="sibTrans" cxnId="{3E7266A9-8FF7-4D96-9A98-8EEB1CCF2CD1}">
      <dgm:prSet/>
      <dgm:spPr/>
      <dgm:t>
        <a:bodyPr/>
        <a:lstStyle/>
        <a:p>
          <a:endParaRPr lang="en-GB"/>
        </a:p>
      </dgm:t>
    </dgm:pt>
    <dgm:pt modelId="{34C847F7-BC58-40E4-BC90-121D8485BEFB}">
      <dgm:prSet phldrT="[Text]" custT="1"/>
      <dgm:spPr/>
      <dgm:t>
        <a:bodyPr anchor="t"/>
        <a:lstStyle/>
        <a:p>
          <a:r>
            <a: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four key things happen to your character?</a:t>
          </a:r>
        </a:p>
      </dgm:t>
    </dgm:pt>
    <dgm:pt modelId="{00ACA7DF-CE72-4973-8C43-53853DD7DDB3}" type="parTrans" cxnId="{1D0B1910-6942-422A-8652-7C93F24E81D3}">
      <dgm:prSet/>
      <dgm:spPr/>
      <dgm:t>
        <a:bodyPr/>
        <a:lstStyle/>
        <a:p>
          <a:endParaRPr lang="en-GB"/>
        </a:p>
      </dgm:t>
    </dgm:pt>
    <dgm:pt modelId="{9D9CB342-6163-4A54-9D66-AC779585CEA9}" type="sibTrans" cxnId="{1D0B1910-6942-422A-8652-7C93F24E81D3}">
      <dgm:prSet/>
      <dgm:spPr/>
      <dgm:t>
        <a:bodyPr/>
        <a:lstStyle/>
        <a:p>
          <a:endParaRPr lang="en-GB"/>
        </a:p>
      </dgm:t>
    </dgm:pt>
    <dgm:pt modelId="{B4C78003-2685-4AB6-8F85-21561A3CF791}">
      <dgm:prSet phldrT="[Text]" custT="1"/>
      <dgm:spPr/>
      <dgm:t>
        <a:bodyPr anchor="t"/>
        <a:lstStyle/>
        <a:p>
          <a:r>
            <a:rPr lang="en-GB" sz="1600" b="1" strike="noStrik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How does your character feel at each of the four things? </a:t>
          </a:r>
        </a:p>
      </dgm:t>
    </dgm:pt>
    <dgm:pt modelId="{C75805B0-FF56-4BA3-B4FB-C40087D6B111}" type="parTrans" cxnId="{5B1F9657-AFC2-4ADD-9FAA-CD1994C2FDDE}">
      <dgm:prSet/>
      <dgm:spPr/>
      <dgm:t>
        <a:bodyPr/>
        <a:lstStyle/>
        <a:p>
          <a:endParaRPr lang="en-GB"/>
        </a:p>
      </dgm:t>
    </dgm:pt>
    <dgm:pt modelId="{46B25050-812B-4F22-80CD-ED76641C2DE9}" type="sibTrans" cxnId="{5B1F9657-AFC2-4ADD-9FAA-CD1994C2FDDE}">
      <dgm:prSet/>
      <dgm:spPr/>
      <dgm:t>
        <a:bodyPr/>
        <a:lstStyle/>
        <a:p>
          <a:endParaRPr lang="en-GB"/>
        </a:p>
      </dgm:t>
    </dgm:pt>
    <dgm:pt modelId="{FDE2CDD5-60BE-42E4-B3C8-7A3F7AD868DD}">
      <dgm:prSet phldrT="[Text]" custT="1"/>
      <dgm:spPr/>
      <dgm:t>
        <a:bodyPr anchor="b"/>
        <a:lstStyle/>
        <a:p>
          <a:r>
            <a: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How might your character explain what happened? Think about the views at the time it was written.</a:t>
          </a:r>
        </a:p>
      </dgm:t>
    </dgm:pt>
    <dgm:pt modelId="{14610AE9-D2F2-4C25-974A-7797A1299A21}" type="parTrans" cxnId="{F341A9EC-6019-46DF-8376-4AF561D9870F}">
      <dgm:prSet/>
      <dgm:spPr/>
      <dgm:t>
        <a:bodyPr/>
        <a:lstStyle/>
        <a:p>
          <a:endParaRPr lang="en-GB"/>
        </a:p>
      </dgm:t>
    </dgm:pt>
    <dgm:pt modelId="{F91F6FB0-0E21-45EE-8C8B-02FD32659471}" type="sibTrans" cxnId="{F341A9EC-6019-46DF-8376-4AF561D9870F}">
      <dgm:prSet/>
      <dgm:spPr/>
      <dgm:t>
        <a:bodyPr/>
        <a:lstStyle/>
        <a:p>
          <a:endParaRPr lang="en-GB"/>
        </a:p>
      </dgm:t>
    </dgm:pt>
    <dgm:pt modelId="{78FFCB59-A084-40CD-9ECB-10F05786B934}">
      <dgm:prSet phldrT="[Text]" custT="1"/>
      <dgm:spPr/>
      <dgm:t>
        <a:bodyPr anchor="b"/>
        <a:lstStyle/>
        <a:p>
          <a:r>
            <a: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information would your character not know?</a:t>
          </a:r>
        </a:p>
      </dgm:t>
    </dgm:pt>
    <dgm:pt modelId="{35B080A3-2B1D-463E-BD3F-E3E000F75AEB}" type="parTrans" cxnId="{ED471C80-2DFA-4C10-8E8B-4949C6261519}">
      <dgm:prSet/>
      <dgm:spPr/>
      <dgm:t>
        <a:bodyPr/>
        <a:lstStyle/>
        <a:p>
          <a:endParaRPr lang="en-GB"/>
        </a:p>
      </dgm:t>
    </dgm:pt>
    <dgm:pt modelId="{2E029626-64FD-445D-8F9A-0669DF8EBAE4}" type="sibTrans" cxnId="{ED471C80-2DFA-4C10-8E8B-4949C6261519}">
      <dgm:prSet/>
      <dgm:spPr/>
      <dgm:t>
        <a:bodyPr/>
        <a:lstStyle/>
        <a:p>
          <a:endParaRPr lang="en-GB"/>
        </a:p>
      </dgm:t>
    </dgm:pt>
    <dgm:pt modelId="{413D107B-AF17-4E3F-841E-5A722CB4EF21}" type="pres">
      <dgm:prSet presAssocID="{E19CCDFD-5BBE-4DDF-B93C-D4C6949DF084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F1F5145-DC0D-4B74-AD2B-AB8D16EF28D8}" type="pres">
      <dgm:prSet presAssocID="{E19CCDFD-5BBE-4DDF-B93C-D4C6949DF084}" presName="matrix" presStyleCnt="0"/>
      <dgm:spPr/>
    </dgm:pt>
    <dgm:pt modelId="{4AB0E9CC-C1FC-459A-ACD4-5C295EE2FA34}" type="pres">
      <dgm:prSet presAssocID="{E19CCDFD-5BBE-4DDF-B93C-D4C6949DF084}" presName="tile1" presStyleLbl="node1" presStyleIdx="0" presStyleCnt="4"/>
      <dgm:spPr/>
    </dgm:pt>
    <dgm:pt modelId="{54AD5BE8-956E-412D-92DF-D644A4EA9DD1}" type="pres">
      <dgm:prSet presAssocID="{E19CCDFD-5BBE-4DDF-B93C-D4C6949DF08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45F241A-0AA2-4643-B255-370C449132AF}" type="pres">
      <dgm:prSet presAssocID="{E19CCDFD-5BBE-4DDF-B93C-D4C6949DF084}" presName="tile2" presStyleLbl="node1" presStyleIdx="1" presStyleCnt="4"/>
      <dgm:spPr/>
    </dgm:pt>
    <dgm:pt modelId="{E42C9BCE-62B4-4D09-9F9F-CE45D99C64FE}" type="pres">
      <dgm:prSet presAssocID="{E19CCDFD-5BBE-4DDF-B93C-D4C6949DF08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C16FEEF-ADC6-446B-8B4E-26C7802FC92E}" type="pres">
      <dgm:prSet presAssocID="{E19CCDFD-5BBE-4DDF-B93C-D4C6949DF084}" presName="tile3" presStyleLbl="node1" presStyleIdx="2" presStyleCnt="4"/>
      <dgm:spPr/>
    </dgm:pt>
    <dgm:pt modelId="{8315365E-E9E7-4FCC-8AA5-135A59EFB6FA}" type="pres">
      <dgm:prSet presAssocID="{E19CCDFD-5BBE-4DDF-B93C-D4C6949DF08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5215179-E8BF-4ADB-A07B-3F43EDF6EC8C}" type="pres">
      <dgm:prSet presAssocID="{E19CCDFD-5BBE-4DDF-B93C-D4C6949DF084}" presName="tile4" presStyleLbl="node1" presStyleIdx="3" presStyleCnt="4"/>
      <dgm:spPr/>
    </dgm:pt>
    <dgm:pt modelId="{847ED3A7-7A9B-4A24-8675-462E26BA3EA7}" type="pres">
      <dgm:prSet presAssocID="{E19CCDFD-5BBE-4DDF-B93C-D4C6949DF08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D20933EA-452F-4CB1-9EFB-32C5E4A596A6}" type="pres">
      <dgm:prSet presAssocID="{E19CCDFD-5BBE-4DDF-B93C-D4C6949DF084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BDBA1B04-929C-4B41-B318-4F11D9B80588}" type="presOf" srcId="{34C847F7-BC58-40E4-BC90-121D8485BEFB}" destId="{4AB0E9CC-C1FC-459A-ACD4-5C295EE2FA34}" srcOrd="0" destOrd="0" presId="urn:microsoft.com/office/officeart/2005/8/layout/matrix1"/>
    <dgm:cxn modelId="{1D0B1910-6942-422A-8652-7C93F24E81D3}" srcId="{5FF9EBDC-89AB-4182-945B-EEB58DB1BD5B}" destId="{34C847F7-BC58-40E4-BC90-121D8485BEFB}" srcOrd="0" destOrd="0" parTransId="{00ACA7DF-CE72-4973-8C43-53853DD7DDB3}" sibTransId="{9D9CB342-6163-4A54-9D66-AC779585CEA9}"/>
    <dgm:cxn modelId="{96263913-E7EE-4BC1-8D23-00D69C3ACCA3}" type="presOf" srcId="{B4C78003-2685-4AB6-8F85-21561A3CF791}" destId="{F45F241A-0AA2-4643-B255-370C449132AF}" srcOrd="0" destOrd="0" presId="urn:microsoft.com/office/officeart/2005/8/layout/matrix1"/>
    <dgm:cxn modelId="{5D251525-0D39-41AA-841F-0CFACC1C5766}" type="presOf" srcId="{5FF9EBDC-89AB-4182-945B-EEB58DB1BD5B}" destId="{D20933EA-452F-4CB1-9EFB-32C5E4A596A6}" srcOrd="0" destOrd="0" presId="urn:microsoft.com/office/officeart/2005/8/layout/matrix1"/>
    <dgm:cxn modelId="{B1BB325B-44C3-4D71-AC3B-76BD35D52FF4}" type="presOf" srcId="{E19CCDFD-5BBE-4DDF-B93C-D4C6949DF084}" destId="{413D107B-AF17-4E3F-841E-5A722CB4EF21}" srcOrd="0" destOrd="0" presId="urn:microsoft.com/office/officeart/2005/8/layout/matrix1"/>
    <dgm:cxn modelId="{40E9A54F-1F8F-4942-87FB-9695E1AC9E74}" type="presOf" srcId="{78FFCB59-A084-40CD-9ECB-10F05786B934}" destId="{D5215179-E8BF-4ADB-A07B-3F43EDF6EC8C}" srcOrd="0" destOrd="0" presId="urn:microsoft.com/office/officeart/2005/8/layout/matrix1"/>
    <dgm:cxn modelId="{294F3651-C6EF-4B06-AB9D-310DE7A290BD}" type="presOf" srcId="{FDE2CDD5-60BE-42E4-B3C8-7A3F7AD868DD}" destId="{8315365E-E9E7-4FCC-8AA5-135A59EFB6FA}" srcOrd="1" destOrd="0" presId="urn:microsoft.com/office/officeart/2005/8/layout/matrix1"/>
    <dgm:cxn modelId="{5B1F9657-AFC2-4ADD-9FAA-CD1994C2FDDE}" srcId="{5FF9EBDC-89AB-4182-945B-EEB58DB1BD5B}" destId="{B4C78003-2685-4AB6-8F85-21561A3CF791}" srcOrd="1" destOrd="0" parTransId="{C75805B0-FF56-4BA3-B4FB-C40087D6B111}" sibTransId="{46B25050-812B-4F22-80CD-ED76641C2DE9}"/>
    <dgm:cxn modelId="{5C2EE258-47A5-4FF8-910E-259045B0CB45}" type="presOf" srcId="{FDE2CDD5-60BE-42E4-B3C8-7A3F7AD868DD}" destId="{FC16FEEF-ADC6-446B-8B4E-26C7802FC92E}" srcOrd="0" destOrd="0" presId="urn:microsoft.com/office/officeart/2005/8/layout/matrix1"/>
    <dgm:cxn modelId="{ED471C80-2DFA-4C10-8E8B-4949C6261519}" srcId="{5FF9EBDC-89AB-4182-945B-EEB58DB1BD5B}" destId="{78FFCB59-A084-40CD-9ECB-10F05786B934}" srcOrd="3" destOrd="0" parTransId="{35B080A3-2B1D-463E-BD3F-E3E000F75AEB}" sibTransId="{2E029626-64FD-445D-8F9A-0669DF8EBAE4}"/>
    <dgm:cxn modelId="{3B24FA83-A685-471E-A2F3-89F7F78EA56F}" type="presOf" srcId="{34C847F7-BC58-40E4-BC90-121D8485BEFB}" destId="{54AD5BE8-956E-412D-92DF-D644A4EA9DD1}" srcOrd="1" destOrd="0" presId="urn:microsoft.com/office/officeart/2005/8/layout/matrix1"/>
    <dgm:cxn modelId="{3E7266A9-8FF7-4D96-9A98-8EEB1CCF2CD1}" srcId="{E19CCDFD-5BBE-4DDF-B93C-D4C6949DF084}" destId="{5FF9EBDC-89AB-4182-945B-EEB58DB1BD5B}" srcOrd="0" destOrd="0" parTransId="{3305FFEC-800B-496A-B8F6-E524412C7408}" sibTransId="{60B6353F-1763-4E91-BA0F-55427CE1DB58}"/>
    <dgm:cxn modelId="{BF0A52B9-A9A2-4218-8666-C1347FE8ABD2}" type="presOf" srcId="{B4C78003-2685-4AB6-8F85-21561A3CF791}" destId="{E42C9BCE-62B4-4D09-9F9F-CE45D99C64FE}" srcOrd="1" destOrd="0" presId="urn:microsoft.com/office/officeart/2005/8/layout/matrix1"/>
    <dgm:cxn modelId="{F341A9EC-6019-46DF-8376-4AF561D9870F}" srcId="{5FF9EBDC-89AB-4182-945B-EEB58DB1BD5B}" destId="{FDE2CDD5-60BE-42E4-B3C8-7A3F7AD868DD}" srcOrd="2" destOrd="0" parTransId="{14610AE9-D2F2-4C25-974A-7797A1299A21}" sibTransId="{F91F6FB0-0E21-45EE-8C8B-02FD32659471}"/>
    <dgm:cxn modelId="{B0DB4BF7-1B75-420B-8936-789C249717C0}" type="presOf" srcId="{78FFCB59-A084-40CD-9ECB-10F05786B934}" destId="{847ED3A7-7A9B-4A24-8675-462E26BA3EA7}" srcOrd="1" destOrd="0" presId="urn:microsoft.com/office/officeart/2005/8/layout/matrix1"/>
    <dgm:cxn modelId="{4FB00AC2-0270-4936-9D0E-92C4E252E291}" type="presParOf" srcId="{413D107B-AF17-4E3F-841E-5A722CB4EF21}" destId="{2F1F5145-DC0D-4B74-AD2B-AB8D16EF28D8}" srcOrd="0" destOrd="0" presId="urn:microsoft.com/office/officeart/2005/8/layout/matrix1"/>
    <dgm:cxn modelId="{B6F0E2E7-6165-4920-A563-5E73B86EED7D}" type="presParOf" srcId="{2F1F5145-DC0D-4B74-AD2B-AB8D16EF28D8}" destId="{4AB0E9CC-C1FC-459A-ACD4-5C295EE2FA34}" srcOrd="0" destOrd="0" presId="urn:microsoft.com/office/officeart/2005/8/layout/matrix1"/>
    <dgm:cxn modelId="{95F1FA10-1B87-4236-8F71-393F2798F3BD}" type="presParOf" srcId="{2F1F5145-DC0D-4B74-AD2B-AB8D16EF28D8}" destId="{54AD5BE8-956E-412D-92DF-D644A4EA9DD1}" srcOrd="1" destOrd="0" presId="urn:microsoft.com/office/officeart/2005/8/layout/matrix1"/>
    <dgm:cxn modelId="{9DBF205C-EEF2-4948-9DA3-F18941EE7EF4}" type="presParOf" srcId="{2F1F5145-DC0D-4B74-AD2B-AB8D16EF28D8}" destId="{F45F241A-0AA2-4643-B255-370C449132AF}" srcOrd="2" destOrd="0" presId="urn:microsoft.com/office/officeart/2005/8/layout/matrix1"/>
    <dgm:cxn modelId="{C1777329-961B-437B-B723-D68AB3D928E7}" type="presParOf" srcId="{2F1F5145-DC0D-4B74-AD2B-AB8D16EF28D8}" destId="{E42C9BCE-62B4-4D09-9F9F-CE45D99C64FE}" srcOrd="3" destOrd="0" presId="urn:microsoft.com/office/officeart/2005/8/layout/matrix1"/>
    <dgm:cxn modelId="{2CB45B38-DC17-4B83-9EF2-05EFD47924C4}" type="presParOf" srcId="{2F1F5145-DC0D-4B74-AD2B-AB8D16EF28D8}" destId="{FC16FEEF-ADC6-446B-8B4E-26C7802FC92E}" srcOrd="4" destOrd="0" presId="urn:microsoft.com/office/officeart/2005/8/layout/matrix1"/>
    <dgm:cxn modelId="{6B2AE2F5-A08A-4311-BC7F-B5C74CA85AC3}" type="presParOf" srcId="{2F1F5145-DC0D-4B74-AD2B-AB8D16EF28D8}" destId="{8315365E-E9E7-4FCC-8AA5-135A59EFB6FA}" srcOrd="5" destOrd="0" presId="urn:microsoft.com/office/officeart/2005/8/layout/matrix1"/>
    <dgm:cxn modelId="{B9EBA8EE-9CBA-4285-982C-B7ABFC052AC5}" type="presParOf" srcId="{2F1F5145-DC0D-4B74-AD2B-AB8D16EF28D8}" destId="{D5215179-E8BF-4ADB-A07B-3F43EDF6EC8C}" srcOrd="6" destOrd="0" presId="urn:microsoft.com/office/officeart/2005/8/layout/matrix1"/>
    <dgm:cxn modelId="{B08F419B-CD4E-41B3-A8B3-A0570B8256D7}" type="presParOf" srcId="{2F1F5145-DC0D-4B74-AD2B-AB8D16EF28D8}" destId="{847ED3A7-7A9B-4A24-8675-462E26BA3EA7}" srcOrd="7" destOrd="0" presId="urn:microsoft.com/office/officeart/2005/8/layout/matrix1"/>
    <dgm:cxn modelId="{F974BB33-5D73-4BE7-9998-D6587F4BF75B}" type="presParOf" srcId="{413D107B-AF17-4E3F-841E-5A722CB4EF21}" destId="{D20933EA-452F-4CB1-9EFB-32C5E4A596A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0E9CC-C1FC-459A-ACD4-5C295EE2FA34}">
      <dsp:nvSpPr>
        <dsp:cNvPr id="0" name=""/>
        <dsp:cNvSpPr/>
      </dsp:nvSpPr>
      <dsp:spPr>
        <a:xfrm rot="16200000">
          <a:off x="392909" y="-392909"/>
          <a:ext cx="2464611" cy="3250429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four key things happen to your character?</a:t>
          </a:r>
        </a:p>
      </dsp:txBody>
      <dsp:txXfrm rot="5400000">
        <a:off x="0" y="0"/>
        <a:ext cx="3250429" cy="1848458"/>
      </dsp:txXfrm>
    </dsp:sp>
    <dsp:sp modelId="{F45F241A-0AA2-4643-B255-370C449132AF}">
      <dsp:nvSpPr>
        <dsp:cNvPr id="0" name=""/>
        <dsp:cNvSpPr/>
      </dsp:nvSpPr>
      <dsp:spPr>
        <a:xfrm>
          <a:off x="3250429" y="0"/>
          <a:ext cx="3250429" cy="2464611"/>
        </a:xfrm>
        <a:prstGeom prst="round1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strike="noStrik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How does your character feel at each of the four things? </a:t>
          </a:r>
        </a:p>
      </dsp:txBody>
      <dsp:txXfrm>
        <a:off x="3250429" y="0"/>
        <a:ext cx="3250429" cy="1848458"/>
      </dsp:txXfrm>
    </dsp:sp>
    <dsp:sp modelId="{FC16FEEF-ADC6-446B-8B4E-26C7802FC92E}">
      <dsp:nvSpPr>
        <dsp:cNvPr id="0" name=""/>
        <dsp:cNvSpPr/>
      </dsp:nvSpPr>
      <dsp:spPr>
        <a:xfrm rot="10800000">
          <a:off x="0" y="2464611"/>
          <a:ext cx="3250429" cy="2464611"/>
        </a:xfrm>
        <a:prstGeom prst="round1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How might your character explain what happened? Think about the views at the time it was written.</a:t>
          </a:r>
        </a:p>
      </dsp:txBody>
      <dsp:txXfrm rot="10800000">
        <a:off x="0" y="3080763"/>
        <a:ext cx="3250429" cy="1848458"/>
      </dsp:txXfrm>
    </dsp:sp>
    <dsp:sp modelId="{D5215179-E8BF-4ADB-A07B-3F43EDF6EC8C}">
      <dsp:nvSpPr>
        <dsp:cNvPr id="0" name=""/>
        <dsp:cNvSpPr/>
      </dsp:nvSpPr>
      <dsp:spPr>
        <a:xfrm rot="5400000">
          <a:off x="3643338" y="2071701"/>
          <a:ext cx="2464611" cy="3250429"/>
        </a:xfrm>
        <a:prstGeom prst="round1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information would your character not know?</a:t>
          </a:r>
        </a:p>
      </dsp:txBody>
      <dsp:txXfrm rot="-5400000">
        <a:off x="3250429" y="3080763"/>
        <a:ext cx="3250429" cy="1848458"/>
      </dsp:txXfrm>
    </dsp:sp>
    <dsp:sp modelId="{D20933EA-452F-4CB1-9EFB-32C5E4A596A6}">
      <dsp:nvSpPr>
        <dsp:cNvPr id="0" name=""/>
        <dsp:cNvSpPr/>
      </dsp:nvSpPr>
      <dsp:spPr>
        <a:xfrm>
          <a:off x="2275300" y="1848458"/>
          <a:ext cx="1950257" cy="1232305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Character: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_________</a:t>
          </a:r>
        </a:p>
      </dsp:txBody>
      <dsp:txXfrm>
        <a:off x="2335456" y="1908614"/>
        <a:ext cx="1829945" cy="11119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05397-C49F-43E4-8DD6-087391CFC58D}" type="datetimeFigureOut">
              <a:rPr lang="en-US" smtClean="0"/>
              <a:pPr/>
              <a:t>12/4/2020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E5F24-31FB-4549-9532-1568BB15E6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55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5243522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46291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12/4/2020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12/4/2020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12/4/2020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12/4/2020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12/4/2020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12/4/2020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12/4/2020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12/4/2020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12/4/2020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heshakespeareblog.com/wp-content/uploads/2013/02/a-midsummer.jpg"/>
          <p:cNvPicPr>
            <a:picLocks noChangeAspect="1" noChangeArrowheads="1"/>
          </p:cNvPicPr>
          <p:nvPr userDrawn="1"/>
        </p:nvPicPr>
        <p:blipFill>
          <a:blip r:embed="rId13"/>
          <a:srcRect l="6517" r="2239" b="8131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8" name="Oval 7"/>
          <p:cNvSpPr/>
          <p:nvPr userDrawn="1"/>
        </p:nvSpPr>
        <p:spPr>
          <a:xfrm>
            <a:off x="214282" y="714380"/>
            <a:ext cx="7000892" cy="6143644"/>
          </a:xfrm>
          <a:prstGeom prst="ellipse">
            <a:avLst/>
          </a:prstGeom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543692" cy="4525963"/>
          </a:xfrm>
          <a:prstGeom prst="rect">
            <a:avLst/>
          </a:prstGeom>
          <a:solidFill>
            <a:schemeClr val="accent3">
              <a:lumMod val="60000"/>
              <a:lumOff val="40000"/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7286644" y="0"/>
            <a:ext cx="1857356" cy="221455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7286644" y="2285992"/>
            <a:ext cx="1857356" cy="22860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 userDrawn="1"/>
        </p:nvSpPr>
        <p:spPr>
          <a:xfrm>
            <a:off x="7286644" y="4643446"/>
            <a:ext cx="1857356" cy="221455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Empathy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Learning objective: To be able to infer how a character feels at different points in the play.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write a diary entry as a character from the play.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2282603"/>
            <a:ext cx="18573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sz="1600" dirty="0"/>
              <a:t>Diary</a:t>
            </a:r>
          </a:p>
          <a:p>
            <a:pPr algn="ctr"/>
            <a:r>
              <a:rPr lang="en-GB" sz="1600" dirty="0"/>
              <a:t>Empathy</a:t>
            </a:r>
          </a:p>
          <a:p>
            <a:pPr algn="ctr"/>
            <a:r>
              <a:rPr lang="en-GB" sz="1600" dirty="0"/>
              <a:t>Sympathy</a:t>
            </a:r>
          </a:p>
          <a:p>
            <a:pPr algn="ctr"/>
            <a:r>
              <a:rPr lang="en-GB" sz="1600" dirty="0"/>
              <a:t>Character</a:t>
            </a:r>
          </a:p>
          <a:p>
            <a:pPr algn="ctr"/>
            <a:r>
              <a:rPr lang="en-GB" sz="1600" dirty="0"/>
              <a:t>Thoughts</a:t>
            </a:r>
          </a:p>
          <a:p>
            <a:pPr algn="ctr"/>
            <a:r>
              <a:rPr lang="en-GB" sz="1600" dirty="0"/>
              <a:t>Feelings</a:t>
            </a:r>
          </a:p>
          <a:p>
            <a:pPr algn="ctr"/>
            <a:r>
              <a:rPr lang="en-GB" sz="1600" dirty="0"/>
              <a:t>Information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28728" y="1844824"/>
            <a:ext cx="14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Lesson 20-21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dirty="0"/>
              <a:t>What is empathy?</a:t>
            </a:r>
          </a:p>
        </p:txBody>
      </p:sp>
      <p:sp>
        <p:nvSpPr>
          <p:cNvPr id="4" name="Rectangle 3"/>
          <p:cNvSpPr/>
          <p:nvPr/>
        </p:nvSpPr>
        <p:spPr>
          <a:xfrm>
            <a:off x="2214546" y="2285992"/>
            <a:ext cx="295613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EM</a:t>
            </a:r>
            <a:r>
              <a:rPr lang="en-GB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PATHY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57356" y="3071810"/>
            <a:ext cx="85725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4357686" y="3071810"/>
            <a:ext cx="121444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1472" y="1928802"/>
            <a:ext cx="10715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Comes from the German </a:t>
            </a:r>
            <a:r>
              <a:rPr lang="en-GB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meaning ‘in’.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72132" y="1928802"/>
            <a:ext cx="10715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Comes from the Greek ‘pathos’ meaning ‘feeling’.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71670" y="4214818"/>
            <a:ext cx="329077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SYM</a:t>
            </a:r>
            <a:r>
              <a:rPr lang="en-GB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PATHY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4643438" y="3714752"/>
            <a:ext cx="107157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285852" y="4786322"/>
            <a:ext cx="85725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0034" y="4000504"/>
            <a:ext cx="13573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Comes from the Greek ‘</a:t>
            </a:r>
            <a:r>
              <a:rPr lang="en-GB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meaning ‘together’.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write a diary entry as a character from the play.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86644" y="2282603"/>
            <a:ext cx="18573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sz="1600" dirty="0"/>
              <a:t>Diary</a:t>
            </a:r>
          </a:p>
          <a:p>
            <a:pPr algn="ctr"/>
            <a:r>
              <a:rPr lang="en-GB" sz="1600" dirty="0"/>
              <a:t>Empathy</a:t>
            </a:r>
          </a:p>
          <a:p>
            <a:pPr algn="ctr"/>
            <a:r>
              <a:rPr lang="en-GB" sz="1600" dirty="0"/>
              <a:t>Sympathy</a:t>
            </a:r>
          </a:p>
          <a:p>
            <a:pPr algn="ctr"/>
            <a:r>
              <a:rPr lang="en-GB" sz="1600" dirty="0"/>
              <a:t>Character</a:t>
            </a:r>
          </a:p>
          <a:p>
            <a:pPr algn="ctr"/>
            <a:r>
              <a:rPr lang="en-GB" sz="1600" dirty="0"/>
              <a:t>Thoughts</a:t>
            </a:r>
          </a:p>
          <a:p>
            <a:pPr algn="ctr"/>
            <a:r>
              <a:rPr lang="en-GB" sz="1600" dirty="0"/>
              <a:t>Feelings</a:t>
            </a:r>
          </a:p>
          <a:p>
            <a:pPr algn="ctr"/>
            <a:r>
              <a:rPr lang="en-GB" sz="1600" dirty="0"/>
              <a:t>Information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/>
              <a:t>You are going to pick one of the characters and write a diary entry about the what happened the previous night.</a:t>
            </a:r>
          </a:p>
          <a:p>
            <a:pPr>
              <a:buNone/>
            </a:pPr>
            <a:r>
              <a:rPr lang="en-GB" dirty="0"/>
              <a:t>Characters;</a:t>
            </a:r>
            <a:br>
              <a:rPr lang="en-GB" dirty="0"/>
            </a:br>
            <a:r>
              <a:rPr lang="en-GB" dirty="0" err="1"/>
              <a:t>Hermia</a:t>
            </a:r>
            <a:endParaRPr lang="en-GB" dirty="0"/>
          </a:p>
          <a:p>
            <a:pPr>
              <a:buNone/>
            </a:pPr>
            <a:r>
              <a:rPr lang="en-GB" dirty="0"/>
              <a:t>	Helena</a:t>
            </a:r>
          </a:p>
          <a:p>
            <a:pPr>
              <a:buNone/>
            </a:pPr>
            <a:r>
              <a:rPr lang="en-GB" dirty="0"/>
              <a:t>	Demetrius</a:t>
            </a:r>
          </a:p>
          <a:p>
            <a:pPr>
              <a:buNone/>
            </a:pPr>
            <a:r>
              <a:rPr lang="en-GB" dirty="0"/>
              <a:t>	Lysander</a:t>
            </a:r>
          </a:p>
          <a:p>
            <a:pPr>
              <a:buNone/>
            </a:pPr>
            <a:r>
              <a:rPr lang="en-GB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write a diary entry as a character from the play.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sz="1600" dirty="0"/>
              <a:t>Diary</a:t>
            </a:r>
          </a:p>
          <a:p>
            <a:pPr algn="ctr"/>
            <a:r>
              <a:rPr lang="en-GB" sz="1600" dirty="0"/>
              <a:t>Empathy</a:t>
            </a:r>
          </a:p>
          <a:p>
            <a:pPr algn="ctr"/>
            <a:r>
              <a:rPr lang="en-GB" sz="1600" dirty="0"/>
              <a:t>Sympathy</a:t>
            </a:r>
          </a:p>
          <a:p>
            <a:pPr algn="ctr"/>
            <a:r>
              <a:rPr lang="en-GB" sz="1600" dirty="0"/>
              <a:t>Character</a:t>
            </a:r>
          </a:p>
          <a:p>
            <a:pPr algn="ctr"/>
            <a:r>
              <a:rPr lang="en-GB" sz="1600" dirty="0"/>
              <a:t>Thoughts</a:t>
            </a:r>
          </a:p>
          <a:p>
            <a:pPr algn="ctr"/>
            <a:r>
              <a:rPr lang="en-GB" sz="1600" dirty="0"/>
              <a:t>Feelings</a:t>
            </a:r>
          </a:p>
          <a:p>
            <a:pPr algn="ctr"/>
            <a:r>
              <a:rPr lang="en-GB" sz="1600" dirty="0"/>
              <a:t>Information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Planning sheet: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500034" y="1571612"/>
          <a:ext cx="6500858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write a diary entry as a character from the play.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sz="1600" dirty="0"/>
              <a:t>Diary</a:t>
            </a:r>
          </a:p>
          <a:p>
            <a:pPr algn="ctr"/>
            <a:r>
              <a:rPr lang="en-GB" sz="1600" dirty="0"/>
              <a:t>Empathy</a:t>
            </a:r>
          </a:p>
          <a:p>
            <a:pPr algn="ctr"/>
            <a:r>
              <a:rPr lang="en-GB" sz="1600" dirty="0"/>
              <a:t>Sympathy</a:t>
            </a:r>
          </a:p>
          <a:p>
            <a:pPr algn="ctr"/>
            <a:r>
              <a:rPr lang="en-GB" sz="1600" dirty="0"/>
              <a:t>Character</a:t>
            </a:r>
          </a:p>
          <a:p>
            <a:pPr algn="ctr"/>
            <a:r>
              <a:rPr lang="en-GB" sz="1600" dirty="0"/>
              <a:t>Thoughts</a:t>
            </a:r>
          </a:p>
          <a:p>
            <a:pPr algn="ctr"/>
            <a:r>
              <a:rPr lang="en-GB" sz="1600" dirty="0"/>
              <a:t>Feelings</a:t>
            </a:r>
          </a:p>
          <a:p>
            <a:pPr algn="ctr"/>
            <a:r>
              <a:rPr lang="en-GB" sz="1600" dirty="0"/>
              <a:t>Information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/>
              <a:t>Writing up your diary entry: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b="1" dirty="0"/>
              <a:t>What makes a good piece of writing</a:t>
            </a:r>
            <a:r>
              <a:rPr lang="en-GB" sz="2400" b="1"/>
              <a:t>? </a:t>
            </a:r>
            <a:endParaRPr lang="en-GB" sz="2400" b="1" dirty="0"/>
          </a:p>
          <a:p>
            <a:pPr>
              <a:buNone/>
            </a:pP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write a diary entry as a character from the play.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sz="1600" dirty="0"/>
              <a:t>Diary</a:t>
            </a:r>
          </a:p>
          <a:p>
            <a:pPr algn="ctr"/>
            <a:r>
              <a:rPr lang="en-GB" sz="1600" dirty="0"/>
              <a:t>Empathy</a:t>
            </a:r>
          </a:p>
          <a:p>
            <a:pPr algn="ctr"/>
            <a:r>
              <a:rPr lang="en-GB" sz="1600" dirty="0"/>
              <a:t>Sympathy</a:t>
            </a:r>
          </a:p>
          <a:p>
            <a:pPr algn="ctr"/>
            <a:r>
              <a:rPr lang="en-GB" sz="1600" dirty="0"/>
              <a:t>Character</a:t>
            </a:r>
          </a:p>
          <a:p>
            <a:pPr algn="ctr"/>
            <a:r>
              <a:rPr lang="en-GB" sz="1600" dirty="0"/>
              <a:t>Thoughts</a:t>
            </a:r>
          </a:p>
          <a:p>
            <a:pPr algn="ctr"/>
            <a:r>
              <a:rPr lang="en-GB" sz="1600" dirty="0"/>
              <a:t>Feelings</a:t>
            </a:r>
          </a:p>
          <a:p>
            <a:pPr algn="ctr"/>
            <a:r>
              <a:rPr lang="en-GB" sz="1600" dirty="0"/>
              <a:t>Information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/>
              <a:t>Writing up your diary entry: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has happened to your character?</a:t>
            </a:r>
          </a:p>
          <a:p>
            <a:pPr lvl="0"/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your character feel about the events? </a:t>
            </a:r>
          </a:p>
          <a:p>
            <a:pPr lvl="0"/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your character happy with what has happened?</a:t>
            </a:r>
          </a:p>
          <a:p>
            <a:pPr lvl="0"/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has your character been changed by the experience?</a:t>
            </a:r>
          </a:p>
          <a:p>
            <a:pPr marL="0" lvl="0" indent="0">
              <a:buNone/>
            </a:pP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write a diary entry as a character from the play.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sz="1600" dirty="0"/>
              <a:t>Diary</a:t>
            </a:r>
          </a:p>
          <a:p>
            <a:pPr algn="ctr"/>
            <a:r>
              <a:rPr lang="en-GB" sz="1600" dirty="0"/>
              <a:t>Empathy</a:t>
            </a:r>
          </a:p>
          <a:p>
            <a:pPr algn="ctr"/>
            <a:r>
              <a:rPr lang="en-GB" sz="1600" dirty="0"/>
              <a:t>Sympathy</a:t>
            </a:r>
          </a:p>
          <a:p>
            <a:pPr algn="ctr"/>
            <a:r>
              <a:rPr lang="en-GB" sz="1600" dirty="0"/>
              <a:t>Character</a:t>
            </a:r>
          </a:p>
          <a:p>
            <a:pPr algn="ctr"/>
            <a:r>
              <a:rPr lang="en-GB" sz="1600" dirty="0"/>
              <a:t>Thoughts</a:t>
            </a:r>
          </a:p>
          <a:p>
            <a:pPr algn="ctr"/>
            <a:r>
              <a:rPr lang="en-GB" sz="1600" dirty="0"/>
              <a:t>Feelings</a:t>
            </a:r>
          </a:p>
          <a:p>
            <a:pPr algn="ctr"/>
            <a:r>
              <a:rPr lang="en-GB" sz="1600" dirty="0"/>
              <a:t>Information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</p:spTree>
    <p:extLst>
      <p:ext uri="{BB962C8B-B14F-4D97-AF65-F5344CB8AC3E}">
        <p14:creationId xmlns:p14="http://schemas.microsoft.com/office/powerpoint/2010/main" val="1928563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800" dirty="0"/>
              <a:t>Check your work to see what you have included. If you have not included all of these then add them in using green pen.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3071810"/>
          <a:ext cx="6096000" cy="3053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00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u="sng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Have you included:</a:t>
                      </a:r>
                      <a:endParaRPr lang="en-GB" sz="1800" u="sng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j-lt"/>
                          <a:sym typeface="Wingdings 2"/>
                        </a:rPr>
                        <a:t>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 simple sentence?</a:t>
                      </a:r>
                      <a:endParaRPr lang="en-GB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 compound sentence?</a:t>
                      </a:r>
                      <a:endParaRPr lang="en-GB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en-GB" sz="18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sentence with a </a:t>
                      </a:r>
                      <a:r>
                        <a:rPr lang="en-GB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subordinate and main clauses?</a:t>
                      </a:r>
                      <a:endParaRPr lang="en-GB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 sentence with a fronted adverbial in it?</a:t>
                      </a:r>
                      <a:endParaRPr lang="en-GB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 complex sentence with a relative clause in it?</a:t>
                      </a:r>
                      <a:endParaRPr lang="en-GB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at least 3 noun phrases?</a:t>
                      </a:r>
                      <a:endParaRPr lang="en-GB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at</a:t>
                      </a:r>
                      <a:r>
                        <a:rPr lang="en-GB" sz="18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least 3 verb phrases?</a:t>
                      </a:r>
                      <a:endParaRPr lang="en-GB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86644" y="0"/>
            <a:ext cx="1857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To write a diary entry as a character from the play.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2282603"/>
            <a:ext cx="18573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sz="1600" dirty="0"/>
              <a:t>Diary</a:t>
            </a:r>
          </a:p>
          <a:p>
            <a:pPr algn="ctr"/>
            <a:r>
              <a:rPr lang="en-GB" sz="1600" dirty="0"/>
              <a:t>Empathy</a:t>
            </a:r>
          </a:p>
          <a:p>
            <a:pPr algn="ctr"/>
            <a:r>
              <a:rPr lang="en-GB" sz="1600" dirty="0"/>
              <a:t>Sympathy</a:t>
            </a:r>
          </a:p>
          <a:p>
            <a:pPr algn="ctr"/>
            <a:r>
              <a:rPr lang="en-GB" sz="1600" dirty="0"/>
              <a:t>Character</a:t>
            </a:r>
          </a:p>
          <a:p>
            <a:pPr algn="ctr"/>
            <a:r>
              <a:rPr lang="en-GB" sz="1600" dirty="0"/>
              <a:t>Thoughts</a:t>
            </a:r>
          </a:p>
          <a:p>
            <a:pPr algn="ctr"/>
            <a:r>
              <a:rPr lang="en-GB" sz="1600" dirty="0"/>
              <a:t>Feelings</a:t>
            </a:r>
          </a:p>
          <a:p>
            <a:pPr algn="ctr"/>
            <a:r>
              <a:rPr lang="en-GB" sz="1600" dirty="0"/>
              <a:t>Information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558</Words>
  <Application>Microsoft Office PowerPoint</Application>
  <PresentationFormat>On-screen Show (4:3)</PresentationFormat>
  <Paragraphs>126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 2</vt:lpstr>
      <vt:lpstr>Office Theme</vt:lpstr>
      <vt:lpstr>Empathy</vt:lpstr>
      <vt:lpstr>Engage</vt:lpstr>
      <vt:lpstr>Develop</vt:lpstr>
      <vt:lpstr>Planning sheet:</vt:lpstr>
      <vt:lpstr>Writing up your diary entry:</vt:lpstr>
      <vt:lpstr>Writing up your diary entry:</vt:lpstr>
      <vt:lpstr>Reflect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A Allen</cp:lastModifiedBy>
  <cp:revision>193</cp:revision>
  <dcterms:created xsi:type="dcterms:W3CDTF">2013-07-19T18:34:43Z</dcterms:created>
  <dcterms:modified xsi:type="dcterms:W3CDTF">2020-12-04T15:49:01Z</dcterms:modified>
</cp:coreProperties>
</file>