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90" r:id="rId3"/>
    <p:sldId id="331" r:id="rId4"/>
    <p:sldId id="3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3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10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CAB1-70DB-4DCA-B93C-10C549409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0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2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9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07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0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2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49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3389"/>
            <a:ext cx="9144000" cy="68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3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/>
              <a:t> Chapter 9 - Heroes</a:t>
            </a:r>
            <a:br>
              <a:rPr lang="en-GB" dirty="0"/>
            </a:br>
            <a:r>
              <a:rPr lang="en-GB" dirty="0"/>
              <a:t>by Robert Cormier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274552-C037-4DE9-8945-C6B717871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Starter: What qualities do you associate with a role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Passion and Ability to Inspire </a:t>
            </a:r>
            <a:r>
              <a:rPr lang="en-GB" dirty="0"/>
              <a:t>[have the capacity to infect others with their passion]</a:t>
            </a:r>
          </a:p>
          <a:p>
            <a:r>
              <a:rPr lang="en-GB" dirty="0">
                <a:solidFill>
                  <a:srgbClr val="FF0000"/>
                </a:solidFill>
              </a:rPr>
              <a:t>Clear Set of Values </a:t>
            </a:r>
            <a:r>
              <a:rPr lang="en-GB" dirty="0"/>
              <a:t>[people who act in ways that support their beliefs]</a:t>
            </a:r>
          </a:p>
          <a:p>
            <a:r>
              <a:rPr lang="en-GB" dirty="0">
                <a:solidFill>
                  <a:srgbClr val="FF0000"/>
                </a:solidFill>
              </a:rPr>
              <a:t>Commitment to Community </a:t>
            </a:r>
            <a:r>
              <a:rPr lang="en-GB" dirty="0"/>
              <a:t>[freely giving of their time and talents to benefit people]</a:t>
            </a:r>
          </a:p>
          <a:p>
            <a:r>
              <a:rPr lang="en-GB" dirty="0">
                <a:solidFill>
                  <a:srgbClr val="FF0000"/>
                </a:solidFill>
              </a:rPr>
              <a:t>Selflessness and Acceptance of Others </a:t>
            </a:r>
            <a:r>
              <a:rPr lang="en-GB" dirty="0"/>
              <a:t>[acceptance of others who were different from them]</a:t>
            </a:r>
          </a:p>
          <a:p>
            <a:r>
              <a:rPr lang="en-GB" dirty="0">
                <a:solidFill>
                  <a:srgbClr val="FF0000"/>
                </a:solidFill>
              </a:rPr>
              <a:t>Ability to Overcome Obstacles </a:t>
            </a:r>
            <a:r>
              <a:rPr lang="en-GB" dirty="0"/>
              <a:t>[the skills and abilities of initiative ]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C5BE04-2E9B-4E51-85B2-7FADF4AC5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read Chapter 9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55" y="1628801"/>
            <a:ext cx="44989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7E600A-3BBC-43D3-AD52-D03EB4D51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80686"/>
            <a:ext cx="8712968" cy="6028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sz="3600" dirty="0"/>
              <a:t>Task: Write a diary entry</a:t>
            </a:r>
            <a:r>
              <a:rPr lang="en-GB" altLang="en-US" sz="3600" dirty="0"/>
              <a:t> imagining that you are Francis as a child, describing the events of chapter nine.  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en-GB" altLang="en-US" sz="3600" dirty="0"/>
              <a:t>You should include: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en-GB" altLang="en-US" sz="3600" dirty="0"/>
              <a:t>*</a:t>
            </a:r>
            <a:r>
              <a:rPr lang="en-US" altLang="en-US" sz="3600" dirty="0"/>
              <a:t>The outbreak of war</a:t>
            </a:r>
            <a:br>
              <a:rPr lang="en-US" altLang="en-US" sz="3600" dirty="0"/>
            </a:br>
            <a:r>
              <a:rPr lang="en-US" altLang="en-US" sz="3600" dirty="0"/>
              <a:t>*Your relationship with Nicole</a:t>
            </a:r>
            <a:br>
              <a:rPr lang="en-US" altLang="en-US" sz="3600" dirty="0"/>
            </a:br>
            <a:r>
              <a:rPr lang="en-US" altLang="en-US" sz="3600" dirty="0"/>
              <a:t>*Your feelings about Larry LaSalle’s award for   bravery</a:t>
            </a:r>
            <a:br>
              <a:rPr lang="en-US" altLang="en-US" sz="3600" dirty="0"/>
            </a:br>
            <a:r>
              <a:rPr lang="en-US" altLang="en-US" sz="3600" dirty="0"/>
              <a:t>*Your plans for the future</a:t>
            </a:r>
            <a:br>
              <a:rPr lang="en-US" altLang="en-US" dirty="0"/>
            </a:b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2BE5BAC-39DA-40BD-9701-D65279AB7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157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 Chapter 9 - Heroes by Robert Cormier</vt:lpstr>
      <vt:lpstr>Starter: What qualities do you associate with a role model?</vt:lpstr>
      <vt:lpstr>Let’s read Chapter 9</vt:lpstr>
      <vt:lpstr>Task: Write a diary entry imagining that you are Francis as a child, describing the events of chapter nine.    You should include:  *The outbreak of war *Your relationship with Nicole *Your feelings about Larry LaSalle’s award for   bravery *Your plans for the future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 Heroes by Robert Cormier</dc:title>
  <dc:creator>D Weatherhead</dc:creator>
  <cp:lastModifiedBy>S Ryan</cp:lastModifiedBy>
  <cp:revision>8</cp:revision>
  <dcterms:created xsi:type="dcterms:W3CDTF">2021-01-07T09:24:00Z</dcterms:created>
  <dcterms:modified xsi:type="dcterms:W3CDTF">2021-01-07T13:28:33Z</dcterms:modified>
</cp:coreProperties>
</file>