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26" r:id="rId2"/>
    <p:sldId id="328" r:id="rId3"/>
    <p:sldId id="327" r:id="rId4"/>
    <p:sldId id="4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9329-DC39-42E2-8293-D5B5DCA2B66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6E67-09C0-4472-8B81-67632B7CE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6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 1 = Japanese from Pearl harbour movie</a:t>
            </a:r>
          </a:p>
          <a:p>
            <a:r>
              <a:rPr lang="en-GB" dirty="0"/>
              <a:t>Clip 2 = American retaliation from Pearl Harbour movie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76462-ACB5-4E26-A4F0-8B8C6D024A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7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CAB1-70DB-4DCA-B93C-10C549409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28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6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1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8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youtube.com/watch?v=P-ZSem5F08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3389"/>
            <a:ext cx="9144000" cy="68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3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/>
              <a:t> Chapter 8  - Heroes</a:t>
            </a:r>
            <a:br>
              <a:rPr lang="en-GB" dirty="0"/>
            </a:br>
            <a:r>
              <a:rPr lang="en-GB" dirty="0"/>
              <a:t>by Robert Cormier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0AB1-3586-494E-B30A-ACED9E85B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56C3ED-DE88-49F9-BA02-A9B5E3158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Starter: Why is 7</a:t>
            </a:r>
            <a:r>
              <a:rPr lang="en-GB" baseline="30000" dirty="0"/>
              <a:t>th</a:t>
            </a:r>
            <a:r>
              <a:rPr lang="en-GB" dirty="0"/>
              <a:t> December 1941 significant?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025133"/>
            <a:ext cx="3295993" cy="21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2547938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509120"/>
            <a:ext cx="3438208" cy="21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276872"/>
            <a:ext cx="3283619" cy="26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5823" y="1329604"/>
            <a:ext cx="5560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hlinkClick r:id="rId9"/>
              </a:rPr>
              <a:t>https://www.youtube.com/watch?v=P-ZSem5F08M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1905534-8C2B-44E6-A42E-D53F3AAEF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85" y="429309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Task: Let’s read 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b="1" u="sng" dirty="0"/>
              <a:t>The aftermath of war</a:t>
            </a:r>
          </a:p>
          <a:p>
            <a:r>
              <a:rPr lang="en-GB" altLang="en-US" dirty="0"/>
              <a:t>We see Arthur very differently in chapter 8.  Why does Cormier present him this way?</a:t>
            </a:r>
          </a:p>
          <a:p>
            <a:r>
              <a:rPr lang="en-GB" altLang="en-US" dirty="0">
                <a:solidFill>
                  <a:schemeClr val="accent2"/>
                </a:solidFill>
              </a:rPr>
              <a:t>How does the quote “We weren’t heroes. We were only there…” make you feel?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Do you think Cormier is right in portraying war like this? Why?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50068E4-48EF-437A-A456-266F9728A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Narrative essay: Describe what it would be like to be under attack.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Rules - it must be in FIRST person.</a:t>
            </a:r>
          </a:p>
          <a:p>
            <a:r>
              <a:rPr lang="en-GB" dirty="0"/>
              <a:t>Have a range of sentence structures for effect</a:t>
            </a:r>
          </a:p>
          <a:p>
            <a:r>
              <a:rPr lang="en-GB" dirty="0"/>
              <a:t>High Level of vocabulary</a:t>
            </a:r>
          </a:p>
          <a:p>
            <a:r>
              <a:rPr lang="en-GB" dirty="0"/>
              <a:t> Deep sensory description (SHOW DON’T TELL)</a:t>
            </a:r>
          </a:p>
          <a:p>
            <a:r>
              <a:rPr lang="en-GB" dirty="0"/>
              <a:t>Paragraphs for effect</a:t>
            </a:r>
          </a:p>
          <a:p>
            <a:pPr marL="0" indent="0">
              <a:buNone/>
            </a:pPr>
            <a:r>
              <a:rPr lang="en-GB" dirty="0"/>
              <a:t>WORD BANK: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68208" y="5301208"/>
            <a:ext cx="2448272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200-300 WORDS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A81DB62-49D8-4A95-BB6C-D177405A4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160</Words>
  <Application>Microsoft Office PowerPoint</Application>
  <PresentationFormat>Widescreen</PresentationFormat>
  <Paragraphs>19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 Chapter 8  - Heroes by Robert Cormier</vt:lpstr>
      <vt:lpstr>Starter: Why is 7th December 1941 significant?</vt:lpstr>
      <vt:lpstr>Task: Let’s read Chapter 8</vt:lpstr>
      <vt:lpstr>Narrative essay: Describe what it would be like to be under attack.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&amp; 9 - Heroes by Robert Cormier</dc:title>
  <dc:creator>D Weatherhead</dc:creator>
  <cp:lastModifiedBy>S Ryan</cp:lastModifiedBy>
  <cp:revision>7</cp:revision>
  <dcterms:created xsi:type="dcterms:W3CDTF">2020-11-10T10:38:34Z</dcterms:created>
  <dcterms:modified xsi:type="dcterms:W3CDTF">2021-01-07T13:22:04Z</dcterms:modified>
</cp:coreProperties>
</file>