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9" r:id="rId4"/>
    <p:sldId id="258" r:id="rId5"/>
    <p:sldId id="269" r:id="rId6"/>
    <p:sldId id="2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57214-6868-4EF9-A8EF-F6472E53C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A13EBF-126D-45DD-80BF-F46F3DC80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0206B-7D94-4F2D-9BDA-17E46E17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B54-6551-447D-9CCC-FC2800DEADF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8BBB8-A9FB-46CD-ACE6-BFC79647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0812D-8F40-477D-A44B-C04C6DAB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EA8-BCF4-4485-A1AC-EB4AA1003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14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3CAC5-D3FE-42B1-8D8A-A4F537AF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7DD9F0-5661-4B13-AD3B-ECA1CFEAD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90A14-82B4-4697-9E10-B8DC241EF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B54-6551-447D-9CCC-FC2800DEADF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C0B6B-6717-4E38-A349-A771B8A20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986F3-8135-4B89-8C4B-AD126DEFA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EA8-BCF4-4485-A1AC-EB4AA1003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06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C1A6AF-B878-4186-91B8-9B9D63A4E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A71D1-41CC-4493-819C-8F5A14CEC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B591-B9BC-4546-99C3-796E0FE6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B54-6551-447D-9CCC-FC2800DEADF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624B2-D943-4874-AB8E-33F6AE355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B2A8B-98C8-4FB3-92C9-E24454BA3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EA8-BCF4-4485-A1AC-EB4AA1003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36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BB0F5-3362-48C4-A10A-24223DE05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DD397-D531-4691-9EE8-D405BCCEC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119AC-3218-4859-84FC-17FFD941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38A72-0625-4099-9E0A-0512FE3C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FF9E8-D616-4C02-AAD2-D5A43F0FA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058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40A83-FC12-460D-B478-BFA69616D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266C9-CCCE-446A-A246-F23EA73D2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86D10-095A-46E2-9DC1-253F6E04E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AB445-5E76-4E13-8089-54191D47B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3A170-186E-4548-91BC-6020BEC5A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74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0F2C9-6E72-4DAD-AF99-6C5CB85B9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63ACD-2403-4F5A-B224-5E4461FBE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02C6F-5E0C-441E-8792-5472A678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EE47D-5F94-42D8-B6F8-E55003498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7164C-651D-431B-938A-9A37DE03D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156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6619F-BC80-41CB-BE01-BE85EAC20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F6128-4787-4CC5-B554-8096CC74B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7DA21-38AE-47A3-95D0-7330B6F32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775D4-7DD7-4B24-A969-D1D4A1B0B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9FB35-1FB6-45C1-B500-E28C9F73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CCEC9-950A-4668-928C-9BB434C03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110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6DEE3-B25A-4208-8EF2-BFF892E7D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97588-0D19-4FA7-8D54-AA6316219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C426F-FFF0-4BFE-9669-5984E88DE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4296B0-FF0C-4BC8-89D7-A685B29235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AE631F-835C-427F-B02B-5F3D81EAF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FC6BBA-C519-447F-9FFF-CB0099F16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A0B41E-34F4-427F-B109-8F34E48E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8C8EA2-8775-433A-BFFB-24620D3D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474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F5C0-8E98-44FE-B770-2B6B56C00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DD24B8-32FB-4DF9-8084-43A0EAB97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9F66A9-9905-4AD0-A6B4-2BEED055C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6632BA-6E6D-4E05-89B9-578C15091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284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DAD8E-D5B7-4FAE-9A18-48E9C0A52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98EA52-17D4-45A3-B60E-4CAFC6511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E8E19-CC14-48DA-AECF-49A82FFA6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27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FC615-B2C9-4462-A92E-8E4CD624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55D8C-FAD0-4B89-B6D0-43E932046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FA625C-31DD-490A-AA82-968D55767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3D81F-C62C-4834-8468-BC159E14B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3E7CE-B9D4-4A36-907F-798C4A226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F7FBA-61D2-436D-B975-49BF9678E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75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67344-E29D-46AF-B3BB-358501C83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5C732-3054-4133-92C9-514B95150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4909E-6563-452A-9DFC-B195A5F46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B54-6551-447D-9CCC-FC2800DEADF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D1844-C85F-478E-A84F-F2644E95D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1A4CF-F91E-4833-98DA-5B2D1D3CE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EA8-BCF4-4485-A1AC-EB4AA1003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565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2508E-E635-41B8-84A1-53862C7E9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8C48B9-CD53-49A5-A51C-D005C6D7F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1208DE-B9E8-4AEE-BB67-56816BDBC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7B079-419F-4D4A-868D-09D190385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69096-710D-4018-8FBA-56983C567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48E93-8B02-4B5E-B78A-39585B313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783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3D8CF-03B1-4D43-A7A8-84E97717A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889374-CD42-4CEE-BC46-B1538D7C3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46D3B-52F5-4C76-88CC-CE2A1BB7B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E66AC-E18B-4C2C-BCF0-016C310E2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74578-53DA-4D40-A514-A3216697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940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69F580-011B-4EB4-9733-D81DC8968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B2F3B0-9196-468B-AB1D-5FE2C18DB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926B7-165B-48CA-8D3C-B656727A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DA77E-1D90-43D1-B239-5BBC9409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32F32-9C53-4BFD-BE03-8769F021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39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5C0FA-0802-4D63-8865-2584D34F4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F0489-55DB-4E63-8A7D-209395BCB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6A5A7-7803-474A-83F5-43DA33E79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B54-6551-447D-9CCC-FC2800DEADF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447A2-22B6-4838-BDE3-64A3052F8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F1AF8-74A1-49D7-AC1F-3C4392191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EA8-BCF4-4485-A1AC-EB4AA1003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39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AD5F7-778D-4FBB-92F3-817596FBD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62869-918D-46AB-96B7-6BD2F02E2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302AA0-5E0E-40A9-97AA-F26A3CA6B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A1C7B-E1FA-4629-A18D-18086B576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B54-6551-447D-9CCC-FC2800DEADF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6E4EC-8436-4985-9A2B-CF5C1E5D5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83C9E-7D69-4687-9387-F96E5D4B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EA8-BCF4-4485-A1AC-EB4AA1003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8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9B65E-B25B-4EFF-A4C8-70B379B5D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7BF8A1-6AFA-419C-AD77-59ED6A414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6EF7BA-76F8-463D-85D9-04C757DAB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A941A3-3AE0-4D81-8F3A-3C031AB57B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B60FE8-7940-4949-B10D-853F0727C6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835BB6-D780-4558-B84E-653447EF6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B54-6551-447D-9CCC-FC2800DEADF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964177-264B-4C34-950D-88906698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CD2C5D-A940-432D-B3D2-5CCD5DD11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EA8-BCF4-4485-A1AC-EB4AA1003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48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08927-4518-4117-81E1-97E2A7B89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DC93E0-B272-4F09-8D2A-F612EA5A5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B54-6551-447D-9CCC-FC2800DEADF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77C44-9668-4343-922A-C72B49ED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451CC8-8F6E-4ACB-8737-F04B95C54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EA8-BCF4-4485-A1AC-EB4AA1003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89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1D1533-2113-4D16-B0A1-636582798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B54-6551-447D-9CCC-FC2800DEADF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50309-87E7-406C-8046-32F863482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B2C2F-4396-4FB7-9D56-604B3707A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EA8-BCF4-4485-A1AC-EB4AA1003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5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CD5D2-60D8-4DC4-8749-330CCD4A0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46C6-9CEC-4B89-A8CA-2C572BFBC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CFC144-2BF5-4F27-BEA3-F27B579A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47C72-4356-4398-A722-A8AC8A3E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B54-6551-447D-9CCC-FC2800DEADF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0DFCC-B2AE-4E64-BD6B-A63DE002D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F8AA5-9468-45CC-95B3-82F15CD4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EA8-BCF4-4485-A1AC-EB4AA1003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844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E6E00-C368-4F99-B581-C0747FABD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9D3121-CE0C-43AE-AEC1-9E84721829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A64AAA-8528-420D-B8B0-EF93C8227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53111-6628-46B2-BB43-E5252BAE7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B54-6551-447D-9CCC-FC2800DEADF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6C772-56CF-42FB-ADB8-934CE05E5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6CA8F-2C10-44BF-8CAA-06C195BE1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EA8-BCF4-4485-A1AC-EB4AA1003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19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DB9640-F55D-4C4F-8B46-BBE484F6E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0A477-AD7D-4750-AA98-507540DD8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40862-0CA3-4114-8BA6-8671FCF29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E2B54-6551-447D-9CCC-FC2800DEADF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17972-8D78-4362-A914-2370797A4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34856-0D28-4E76-92F9-8FF605313F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4BEA8-BCF4-4485-A1AC-EB4AA1003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10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8E1192-23F9-406D-96C3-B961CB520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30A2A-CC4C-498A-B71E-904E6E3DA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6006D-3CE5-472C-A0F8-3CE9FEFF2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D38A0-B8DB-4DE8-B452-B60B6F10CA5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64BCE-409E-42CB-A9A4-9E06D38A0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A83C6-761B-4942-AE98-1D784D923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490E5-D243-4E30-952A-71E9EEF2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69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B8EDE-7366-40A7-94E0-4E769237EA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DB37E6-84C5-433D-BAD6-B5A150925F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91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5067" y="109606"/>
            <a:ext cx="2572145" cy="3170099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Transform: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Tell the story of the prologue.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happens, what do you think and feel about being told the main events in the play and why?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A40B78-142A-4232-AAAC-B8E16EE66A82}"/>
              </a:ext>
            </a:extLst>
          </p:cNvPr>
          <p:cNvSpPr txBox="1"/>
          <p:nvPr/>
        </p:nvSpPr>
        <p:spPr>
          <a:xfrm>
            <a:off x="8880048" y="78828"/>
            <a:ext cx="3196337" cy="3693319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structure of the prologue – sonnet form – use of iambic pentameter – Greek chorus. </a:t>
            </a:r>
            <a:b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does it suggest about the play and the main protagonists?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C07B94-CA34-40C4-A47A-8A6AFA0DFCE4}"/>
              </a:ext>
            </a:extLst>
          </p:cNvPr>
          <p:cNvSpPr txBox="1"/>
          <p:nvPr/>
        </p:nvSpPr>
        <p:spPr>
          <a:xfrm>
            <a:off x="115614" y="3851182"/>
            <a:ext cx="2572145" cy="2523768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Criticise: The families.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Explain how (with quotes) both families could be blamed for the untimely deaths of Romeo and Juliet?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700207-B338-4D4F-BD3A-F8F38B6E4AE7}"/>
              </a:ext>
            </a:extLst>
          </p:cNvPr>
          <p:cNvSpPr txBox="1"/>
          <p:nvPr/>
        </p:nvSpPr>
        <p:spPr>
          <a:xfrm>
            <a:off x="8880048" y="4086140"/>
            <a:ext cx="3196338" cy="2246769"/>
          </a:xfrm>
          <a:prstGeom prst="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Prioritise: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Theme Links –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are your top 3 theme links for the play thinking about the prologue and why?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DDB18C-1AF9-44A9-8E71-23853D036B8B}"/>
              </a:ext>
            </a:extLst>
          </p:cNvPr>
          <p:cNvSpPr/>
          <p:nvPr/>
        </p:nvSpPr>
        <p:spPr>
          <a:xfrm>
            <a:off x="2714918" y="1681094"/>
            <a:ext cx="6041459" cy="3197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Two households, both alike in dignity, 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 fair Verona, where we lay our scene, 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From ancient grudge break to new mutiny, 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Where civil blood makes civil hands unclean. 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From forth the fatal loins of these two foes 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 pair of star-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cross'd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lovers take their life; 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Whole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misadventured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piteous overthrows 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Do with their death bury their parents' strife. 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fearful passage of their death-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mark'd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love, 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And the continuance of their parents' rage, 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Which, but their children's end, nought could remove, 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Is now the two hours' traffic of our stage; 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which if you with patient ears attend, 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What here shall miss, our toil shall strive to mend.</a:t>
            </a:r>
          </a:p>
        </p:txBody>
      </p:sp>
    </p:spTree>
    <p:extLst>
      <p:ext uri="{BB962C8B-B14F-4D97-AF65-F5344CB8AC3E}">
        <p14:creationId xmlns:p14="http://schemas.microsoft.com/office/powerpoint/2010/main" val="227437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F63821A-4A47-4163-949C-EB98A19C98FF}"/>
              </a:ext>
            </a:extLst>
          </p:cNvPr>
          <p:cNvSpPr txBox="1"/>
          <p:nvPr/>
        </p:nvSpPr>
        <p:spPr>
          <a:xfrm>
            <a:off x="8719795" y="78828"/>
            <a:ext cx="3356592" cy="2246769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could this show consideration towards Juliet as a woman in her own right?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BA48F7-BC8B-4BA0-943D-AF816340DC39}"/>
              </a:ext>
            </a:extLst>
          </p:cNvPr>
          <p:cNvSpPr txBox="1"/>
          <p:nvPr/>
        </p:nvSpPr>
        <p:spPr>
          <a:xfrm>
            <a:off x="8719795" y="3255656"/>
            <a:ext cx="3356592" cy="3170099"/>
          </a:xfrm>
          <a:prstGeom prst="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Prioritise: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 you think of these male characters in the play.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does Paris want and how does he intend to get it?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Capulet’s wishes and how does he show them?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41A4A5-F008-4BD1-A58D-1EA6D012F29D}"/>
              </a:ext>
            </a:extLst>
          </p:cNvPr>
          <p:cNvSpPr/>
          <p:nvPr/>
        </p:nvSpPr>
        <p:spPr>
          <a:xfrm>
            <a:off x="3875688" y="162501"/>
            <a:ext cx="348664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 I SCENE II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street.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Enter CAPULET, PARIS, and Servant.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CAPULET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Montague is bound as well as I,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penalty alike; and 'tis not hard, I think,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men so old as we to keep the peace.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PARIS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honourable reckoning are you both;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pity 'tis you lived at odds so long.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now, my lord, what say you to my suit?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CAPULET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saying o'er what I have said before: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 child is yet a stranger in the world;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She hath not seen the change of fourteen years,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 two more summers wither in their pride,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Ere we may think her ripe to be a bride.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PARIS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Younger than she are happy mothers made.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CAPULET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too soon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marr'd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are those so early made.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earth hath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swallow'd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 my hopes but she,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She is the hopeful lady of my earth: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woo her, gentle Paris, get her heart,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 will to her consent is but a part;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she agree, within her scope of choice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lies my consent and fair according voice.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night I hold an old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accustom'd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feast,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Whereto I have invited many a guest,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Such as I love; and you, among the store,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 more, most welcome, makes my number more.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my poor house look to behold this night</a:t>
            </a:r>
          </a:p>
        </p:txBody>
      </p:sp>
    </p:spTree>
    <p:extLst>
      <p:ext uri="{BB962C8B-B14F-4D97-AF65-F5344CB8AC3E}">
        <p14:creationId xmlns:p14="http://schemas.microsoft.com/office/powerpoint/2010/main" val="3423230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69724" y="1492849"/>
            <a:ext cx="4421821" cy="1600438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Juliet, Lady Capulet and The Nurse’s relationship. What do we learn from this scene?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088FB3-7E46-4A22-A49F-91028365EA36}"/>
              </a:ext>
            </a:extLst>
          </p:cNvPr>
          <p:cNvSpPr txBox="1"/>
          <p:nvPr/>
        </p:nvSpPr>
        <p:spPr>
          <a:xfrm>
            <a:off x="7569724" y="3429000"/>
            <a:ext cx="4506661" cy="3170099"/>
          </a:xfrm>
          <a:prstGeom prst="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Prioritise: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Choose your top five quotes from this part of the play and explode them with: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Meaning/Effect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Exploration of the context that links &amp; why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Zooming in on a word in the quote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triplets to develop your ideas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Focus on context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Exploration of the connotations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032A40-B0FA-4898-9B77-658D91CEFE5D}"/>
              </a:ext>
            </a:extLst>
          </p:cNvPr>
          <p:cNvSpPr/>
          <p:nvPr/>
        </p:nvSpPr>
        <p:spPr>
          <a:xfrm>
            <a:off x="3445023" y="-35687"/>
            <a:ext cx="3137853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LADY CAPULET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Marry, that 'marry' is the very theme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came to talk of. Tell me, daughter Juliet,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stands your disposition to be married?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JULIET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is an honour that I dream not of.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Nurse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honour! were not I thine only nurse,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would say thou </a:t>
            </a:r>
            <a:r>
              <a:rPr kumimoji="0" lang="en-GB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hadst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suck'd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wisdom from thy teat.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LADY CAPULET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Well, think of marriage now; younger than you,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Here in Verona, ladies of esteem,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made already mothers: by my count,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was your mother much upon these years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you are now a maid. Thus then in brief: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valiant Paris seeks you for his love.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Nurse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man, young lady! lady, such a man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all the world--why, he's a man of wax.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LADY CAPULET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Verona's summer hath not such a flower.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Nurse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Nay, he's a flower; in faith, a very flower.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LADY CAPULET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say you? can you love the gentleman?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night you shall behold him at our feast;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 o'er the volume of young Paris' face,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find delight writ there with beauty's pen;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Examine every married lineament,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see how one another lends content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what obscured in this fair volume lies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written in the margent of his eyes.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precious book of love, this unbound lover,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beautify him, only lacks a cover: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fish lives in the sea, and 'tis much pride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fair without the fair within to hide: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book in </a:t>
            </a:r>
            <a:r>
              <a:rPr kumimoji="0" lang="en-GB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many's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eyes doth share the glory,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in gold clasps locks in the golden story;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shall you share all that he doth possess,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having him, making yourself no less.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Nurse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less! nay, bigger; women grow by men.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B611E3-47EE-46BC-9FE7-EC7404A963F7}"/>
              </a:ext>
            </a:extLst>
          </p:cNvPr>
          <p:cNvSpPr/>
          <p:nvPr/>
        </p:nvSpPr>
        <p:spPr>
          <a:xfrm>
            <a:off x="6187125" y="34036"/>
            <a:ext cx="32585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LADY CAPULET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Speak briefly, can you like of Paris' love?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JULIET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I'll look to like, if looking liking move: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no more deep will I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endart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mine eye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 your consent gives strength to make it fly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9E6948-9246-499F-B794-6D65BAE4F53B}"/>
              </a:ext>
            </a:extLst>
          </p:cNvPr>
          <p:cNvSpPr txBox="1"/>
          <p:nvPr/>
        </p:nvSpPr>
        <p:spPr>
          <a:xfrm>
            <a:off x="9813303" y="377072"/>
            <a:ext cx="216437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 1 Scene 3</a:t>
            </a:r>
          </a:p>
        </p:txBody>
      </p:sp>
    </p:spTree>
    <p:extLst>
      <p:ext uri="{BB962C8B-B14F-4D97-AF65-F5344CB8AC3E}">
        <p14:creationId xmlns:p14="http://schemas.microsoft.com/office/powerpoint/2010/main" val="43799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5067" y="109606"/>
            <a:ext cx="3127990" cy="1015663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is </a:t>
            </a: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Juliet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a heightened state of emotion?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A40B78-142A-4232-AAAC-B8E16EE66A82}"/>
              </a:ext>
            </a:extLst>
          </p:cNvPr>
          <p:cNvSpPr txBox="1"/>
          <p:nvPr/>
        </p:nvSpPr>
        <p:spPr>
          <a:xfrm>
            <a:off x="7825338" y="109606"/>
            <a:ext cx="4251047" cy="2800767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Juliet’s confusion.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does this show about her age, maturity and preoccupation at this point in the play?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C07B94-CA34-40C4-A47A-8A6AFA0DFCE4}"/>
              </a:ext>
            </a:extLst>
          </p:cNvPr>
          <p:cNvSpPr txBox="1"/>
          <p:nvPr/>
        </p:nvSpPr>
        <p:spPr>
          <a:xfrm>
            <a:off x="115614" y="3288012"/>
            <a:ext cx="3117443" cy="3077766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Criticise: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concept of love and death.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does Juliet’s reaction show regarding her loyalty?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70FA41-2832-4603-BC93-7F9E9AB78C31}"/>
              </a:ext>
            </a:extLst>
          </p:cNvPr>
          <p:cNvSpPr/>
          <p:nvPr/>
        </p:nvSpPr>
        <p:spPr>
          <a:xfrm>
            <a:off x="3592285" y="0"/>
            <a:ext cx="3744685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ACT 3 Scene 2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Nurse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Ah, well-a-day! he's dead, he's dead, he's dead!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We are undone, lady, we are undone!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Alack the day! he's gone, he's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kill'd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, he's dead!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JULIET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Can heaven be so envious?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Nurse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Romeo can,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Though heaven cannot: O Romeo, Romeo!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Who ever would have thought it? Romeo!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JULIET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What devil art thou, that dost torment me thus?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This torture should be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roar'd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 in dismal hell.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Hath Romeo slain himself? say thou but 'I,'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And that bare vowel 'I' shall poison more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Than the death-darting eye of cockatrice: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I am not I, if there be such an I;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Or those eyes shut, that make thee answer 'I.'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If he be slain, say 'I'; or if not, no: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Brief sounds determine of my weal or woe.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Nurse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I saw the wound, I saw it with mine eyes,—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God save the mark!—here on his manly breast: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A piteous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corse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, a bloody piteous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corse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;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Pale, pale as ashes, all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bedaub'd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 in blood,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All in gore-blood; I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swounded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 at the sight.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JULIET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O, break, my heart! poor bankrupt, break at once!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To prison, eyes, ne'er look on liberty!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Vile earth, to earth resign; end motion here;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And thou and Romeo press one heavy bier!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Nurse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O Tybalt, Tybalt, the best friend I had!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O courteous Tybalt! honest gentleman!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&amp;quot"/>
                <a:ea typeface="+mn-ea"/>
                <a:cs typeface="+mn-cs"/>
              </a:rPr>
              <a:t>That ever I should live to see thee dead!</a:t>
            </a:r>
          </a:p>
        </p:txBody>
      </p:sp>
    </p:spTree>
    <p:extLst>
      <p:ext uri="{BB962C8B-B14F-4D97-AF65-F5344CB8AC3E}">
        <p14:creationId xmlns:p14="http://schemas.microsoft.com/office/powerpoint/2010/main" val="2839022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1378</Words>
  <Application>Microsoft Office PowerPoint</Application>
  <PresentationFormat>Widescreen</PresentationFormat>
  <Paragraphs>133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&amp;quot</vt:lpstr>
      <vt:lpstr>Arial</vt:lpstr>
      <vt:lpstr>Calibri</vt:lpstr>
      <vt:lpstr>Calibri Light</vt:lpstr>
      <vt:lpstr>Comic Sans MS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Beverley Graham</dc:creator>
  <cp:lastModifiedBy>Beverley Graham</cp:lastModifiedBy>
  <cp:revision>1</cp:revision>
  <dcterms:created xsi:type="dcterms:W3CDTF">2021-01-04T20:28:20Z</dcterms:created>
  <dcterms:modified xsi:type="dcterms:W3CDTF">2021-01-04T20:31:36Z</dcterms:modified>
</cp:coreProperties>
</file>