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8" r:id="rId2"/>
    <p:sldId id="279" r:id="rId3"/>
    <p:sldId id="280" r:id="rId4"/>
    <p:sldId id="281" r:id="rId5"/>
    <p:sldId id="282" r:id="rId6"/>
    <p:sldId id="283" r:id="rId7"/>
    <p:sldId id="30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2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31D330-B717-4570-AFDD-45CC885AF284}" type="datetimeFigureOut">
              <a:rPr lang="en-GB" smtClean="0"/>
              <a:t>11/12/2020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D26D95-A093-4B09-93DE-AD27CE0D3E3F}" type="slidenum">
              <a:rPr lang="en-GB" smtClean="0"/>
              <a:t>‹#›</a:t>
            </a:fld>
            <a:endParaRPr lang="en-GB"/>
          </a:p>
        </p:txBody>
      </p:sp>
    </p:spTree>
    <p:extLst>
      <p:ext uri="{BB962C8B-B14F-4D97-AF65-F5344CB8AC3E}">
        <p14:creationId xmlns:p14="http://schemas.microsoft.com/office/powerpoint/2010/main" val="2347982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E1828-EEE3-44DB-81EB-FC64A49E94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9429B0D-345B-45B6-BC27-BDD9A4246E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F6570D7-6E1C-4EFA-B7BE-430BDD22E403}"/>
              </a:ext>
            </a:extLst>
          </p:cNvPr>
          <p:cNvSpPr>
            <a:spLocks noGrp="1"/>
          </p:cNvSpPr>
          <p:nvPr>
            <p:ph type="dt" sz="half" idx="10"/>
          </p:nvPr>
        </p:nvSpPr>
        <p:spPr/>
        <p:txBody>
          <a:bodyPr/>
          <a:lstStyle/>
          <a:p>
            <a:fld id="{21D20CEA-2843-4E26-A438-587BBD0AA355}" type="datetimeFigureOut">
              <a:rPr lang="en-GB" smtClean="0"/>
              <a:t>11/12/2020</a:t>
            </a:fld>
            <a:endParaRPr lang="en-GB"/>
          </a:p>
        </p:txBody>
      </p:sp>
      <p:sp>
        <p:nvSpPr>
          <p:cNvPr id="5" name="Footer Placeholder 4">
            <a:extLst>
              <a:ext uri="{FF2B5EF4-FFF2-40B4-BE49-F238E27FC236}">
                <a16:creationId xmlns:a16="http://schemas.microsoft.com/office/drawing/2014/main" id="{67915594-31AE-4128-ABAB-A72BED7C6A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0A7175-EB4A-4D35-87AE-86BC28095400}"/>
              </a:ext>
            </a:extLst>
          </p:cNvPr>
          <p:cNvSpPr>
            <a:spLocks noGrp="1"/>
          </p:cNvSpPr>
          <p:nvPr>
            <p:ph type="sldNum" sz="quarter" idx="12"/>
          </p:nvPr>
        </p:nvSpPr>
        <p:spPr/>
        <p:txBody>
          <a:bodyPr/>
          <a:lstStyle/>
          <a:p>
            <a:fld id="{ACF05B0A-BE8D-42EC-B9F8-4B3E2DBA6340}" type="slidenum">
              <a:rPr lang="en-GB" smtClean="0"/>
              <a:t>‹#›</a:t>
            </a:fld>
            <a:endParaRPr lang="en-GB"/>
          </a:p>
        </p:txBody>
      </p:sp>
    </p:spTree>
    <p:extLst>
      <p:ext uri="{BB962C8B-B14F-4D97-AF65-F5344CB8AC3E}">
        <p14:creationId xmlns:p14="http://schemas.microsoft.com/office/powerpoint/2010/main" val="4272790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5057F-5A6B-4C02-83B9-B9BFE24E74F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BAEE3D-CAC4-4548-BCED-E795FCD4AEB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55E141-7608-4DDD-8613-F8184F4651FB}"/>
              </a:ext>
            </a:extLst>
          </p:cNvPr>
          <p:cNvSpPr>
            <a:spLocks noGrp="1"/>
          </p:cNvSpPr>
          <p:nvPr>
            <p:ph type="dt" sz="half" idx="10"/>
          </p:nvPr>
        </p:nvSpPr>
        <p:spPr/>
        <p:txBody>
          <a:bodyPr/>
          <a:lstStyle/>
          <a:p>
            <a:fld id="{21D20CEA-2843-4E26-A438-587BBD0AA355}" type="datetimeFigureOut">
              <a:rPr lang="en-GB" smtClean="0"/>
              <a:t>11/12/2020</a:t>
            </a:fld>
            <a:endParaRPr lang="en-GB"/>
          </a:p>
        </p:txBody>
      </p:sp>
      <p:sp>
        <p:nvSpPr>
          <p:cNvPr id="5" name="Footer Placeholder 4">
            <a:extLst>
              <a:ext uri="{FF2B5EF4-FFF2-40B4-BE49-F238E27FC236}">
                <a16:creationId xmlns:a16="http://schemas.microsoft.com/office/drawing/2014/main" id="{CA745E2F-E428-446E-A5FD-2694D1AD6F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8A7B12-F009-4895-ADDB-18BDC69482D7}"/>
              </a:ext>
            </a:extLst>
          </p:cNvPr>
          <p:cNvSpPr>
            <a:spLocks noGrp="1"/>
          </p:cNvSpPr>
          <p:nvPr>
            <p:ph type="sldNum" sz="quarter" idx="12"/>
          </p:nvPr>
        </p:nvSpPr>
        <p:spPr/>
        <p:txBody>
          <a:bodyPr/>
          <a:lstStyle/>
          <a:p>
            <a:fld id="{ACF05B0A-BE8D-42EC-B9F8-4B3E2DBA6340}" type="slidenum">
              <a:rPr lang="en-GB" smtClean="0"/>
              <a:t>‹#›</a:t>
            </a:fld>
            <a:endParaRPr lang="en-GB"/>
          </a:p>
        </p:txBody>
      </p:sp>
    </p:spTree>
    <p:extLst>
      <p:ext uri="{BB962C8B-B14F-4D97-AF65-F5344CB8AC3E}">
        <p14:creationId xmlns:p14="http://schemas.microsoft.com/office/powerpoint/2010/main" val="292046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173FAA-9773-4B2F-9E8D-816419C957C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35E4FA5-6CFD-4BF0-8668-76C12F817BA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D242A8-0127-4E79-A7CA-B04C74415EFE}"/>
              </a:ext>
            </a:extLst>
          </p:cNvPr>
          <p:cNvSpPr>
            <a:spLocks noGrp="1"/>
          </p:cNvSpPr>
          <p:nvPr>
            <p:ph type="dt" sz="half" idx="10"/>
          </p:nvPr>
        </p:nvSpPr>
        <p:spPr/>
        <p:txBody>
          <a:bodyPr/>
          <a:lstStyle/>
          <a:p>
            <a:fld id="{21D20CEA-2843-4E26-A438-587BBD0AA355}" type="datetimeFigureOut">
              <a:rPr lang="en-GB" smtClean="0"/>
              <a:t>11/12/2020</a:t>
            </a:fld>
            <a:endParaRPr lang="en-GB"/>
          </a:p>
        </p:txBody>
      </p:sp>
      <p:sp>
        <p:nvSpPr>
          <p:cNvPr id="5" name="Footer Placeholder 4">
            <a:extLst>
              <a:ext uri="{FF2B5EF4-FFF2-40B4-BE49-F238E27FC236}">
                <a16:creationId xmlns:a16="http://schemas.microsoft.com/office/drawing/2014/main" id="{ABF7C3FC-1780-4943-8C61-CED22B5826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34B06C-88C6-4D01-86DC-691CAD3EBC4D}"/>
              </a:ext>
            </a:extLst>
          </p:cNvPr>
          <p:cNvSpPr>
            <a:spLocks noGrp="1"/>
          </p:cNvSpPr>
          <p:nvPr>
            <p:ph type="sldNum" sz="quarter" idx="12"/>
          </p:nvPr>
        </p:nvSpPr>
        <p:spPr/>
        <p:txBody>
          <a:bodyPr/>
          <a:lstStyle/>
          <a:p>
            <a:fld id="{ACF05B0A-BE8D-42EC-B9F8-4B3E2DBA6340}" type="slidenum">
              <a:rPr lang="en-GB" smtClean="0"/>
              <a:t>‹#›</a:t>
            </a:fld>
            <a:endParaRPr lang="en-GB"/>
          </a:p>
        </p:txBody>
      </p:sp>
    </p:spTree>
    <p:extLst>
      <p:ext uri="{BB962C8B-B14F-4D97-AF65-F5344CB8AC3E}">
        <p14:creationId xmlns:p14="http://schemas.microsoft.com/office/powerpoint/2010/main" val="356867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6BBCAB1-70DB-4DCA-B93C-10C549409C79}" type="slidenum">
              <a:rPr lang="en-GB"/>
              <a:pPr>
                <a:defRPr/>
              </a:pPr>
              <a:t>‹#›</a:t>
            </a:fld>
            <a:endParaRPr lang="en-GB"/>
          </a:p>
        </p:txBody>
      </p:sp>
    </p:spTree>
    <p:extLst>
      <p:ext uri="{BB962C8B-B14F-4D97-AF65-F5344CB8AC3E}">
        <p14:creationId xmlns:p14="http://schemas.microsoft.com/office/powerpoint/2010/main" val="358858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F2539-4B83-4A05-8B65-B49ADEAB388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EEB5CF-3DD2-4414-AA2E-6D8D796150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A22A71-C466-46EC-9847-4566F44C73C7}"/>
              </a:ext>
            </a:extLst>
          </p:cNvPr>
          <p:cNvSpPr>
            <a:spLocks noGrp="1"/>
          </p:cNvSpPr>
          <p:nvPr>
            <p:ph type="dt" sz="half" idx="10"/>
          </p:nvPr>
        </p:nvSpPr>
        <p:spPr/>
        <p:txBody>
          <a:bodyPr/>
          <a:lstStyle/>
          <a:p>
            <a:fld id="{21D20CEA-2843-4E26-A438-587BBD0AA355}" type="datetimeFigureOut">
              <a:rPr lang="en-GB" smtClean="0"/>
              <a:t>11/12/2020</a:t>
            </a:fld>
            <a:endParaRPr lang="en-GB"/>
          </a:p>
        </p:txBody>
      </p:sp>
      <p:sp>
        <p:nvSpPr>
          <p:cNvPr id="5" name="Footer Placeholder 4">
            <a:extLst>
              <a:ext uri="{FF2B5EF4-FFF2-40B4-BE49-F238E27FC236}">
                <a16:creationId xmlns:a16="http://schemas.microsoft.com/office/drawing/2014/main" id="{93008239-8307-4A5A-A08B-FDE1904D30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28B0A5-E896-49F2-A591-CDAAF7DB1C4C}"/>
              </a:ext>
            </a:extLst>
          </p:cNvPr>
          <p:cNvSpPr>
            <a:spLocks noGrp="1"/>
          </p:cNvSpPr>
          <p:nvPr>
            <p:ph type="sldNum" sz="quarter" idx="12"/>
          </p:nvPr>
        </p:nvSpPr>
        <p:spPr/>
        <p:txBody>
          <a:bodyPr/>
          <a:lstStyle/>
          <a:p>
            <a:fld id="{ACF05B0A-BE8D-42EC-B9F8-4B3E2DBA6340}" type="slidenum">
              <a:rPr lang="en-GB" smtClean="0"/>
              <a:t>‹#›</a:t>
            </a:fld>
            <a:endParaRPr lang="en-GB"/>
          </a:p>
        </p:txBody>
      </p:sp>
    </p:spTree>
    <p:extLst>
      <p:ext uri="{BB962C8B-B14F-4D97-AF65-F5344CB8AC3E}">
        <p14:creationId xmlns:p14="http://schemas.microsoft.com/office/powerpoint/2010/main" val="490744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ECDC2-DD35-453B-9E29-42651ADAE7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FE26905-D841-44F7-B3E3-BEB52965E3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9381DFF-BE20-4ECE-9A2B-713F7D2B5ED5}"/>
              </a:ext>
            </a:extLst>
          </p:cNvPr>
          <p:cNvSpPr>
            <a:spLocks noGrp="1"/>
          </p:cNvSpPr>
          <p:nvPr>
            <p:ph type="dt" sz="half" idx="10"/>
          </p:nvPr>
        </p:nvSpPr>
        <p:spPr/>
        <p:txBody>
          <a:bodyPr/>
          <a:lstStyle/>
          <a:p>
            <a:fld id="{21D20CEA-2843-4E26-A438-587BBD0AA355}" type="datetimeFigureOut">
              <a:rPr lang="en-GB" smtClean="0"/>
              <a:t>11/12/2020</a:t>
            </a:fld>
            <a:endParaRPr lang="en-GB"/>
          </a:p>
        </p:txBody>
      </p:sp>
      <p:sp>
        <p:nvSpPr>
          <p:cNvPr id="5" name="Footer Placeholder 4">
            <a:extLst>
              <a:ext uri="{FF2B5EF4-FFF2-40B4-BE49-F238E27FC236}">
                <a16:creationId xmlns:a16="http://schemas.microsoft.com/office/drawing/2014/main" id="{12767D00-8BDC-4085-BB5E-E730115F83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4A79FA-E014-4547-9C8E-24ECA5091727}"/>
              </a:ext>
            </a:extLst>
          </p:cNvPr>
          <p:cNvSpPr>
            <a:spLocks noGrp="1"/>
          </p:cNvSpPr>
          <p:nvPr>
            <p:ph type="sldNum" sz="quarter" idx="12"/>
          </p:nvPr>
        </p:nvSpPr>
        <p:spPr/>
        <p:txBody>
          <a:bodyPr/>
          <a:lstStyle/>
          <a:p>
            <a:fld id="{ACF05B0A-BE8D-42EC-B9F8-4B3E2DBA6340}" type="slidenum">
              <a:rPr lang="en-GB" smtClean="0"/>
              <a:t>‹#›</a:t>
            </a:fld>
            <a:endParaRPr lang="en-GB"/>
          </a:p>
        </p:txBody>
      </p:sp>
    </p:spTree>
    <p:extLst>
      <p:ext uri="{BB962C8B-B14F-4D97-AF65-F5344CB8AC3E}">
        <p14:creationId xmlns:p14="http://schemas.microsoft.com/office/powerpoint/2010/main" val="2212328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4CA20-D3E2-4585-9C2B-D2C7D165DB6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27A34F6-1B32-4B6D-9518-B284C5E96E9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585F18D-75FD-4E3B-A066-BCE92994478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309FFF7-2E7D-4A75-9707-E9E423325DED}"/>
              </a:ext>
            </a:extLst>
          </p:cNvPr>
          <p:cNvSpPr>
            <a:spLocks noGrp="1"/>
          </p:cNvSpPr>
          <p:nvPr>
            <p:ph type="dt" sz="half" idx="10"/>
          </p:nvPr>
        </p:nvSpPr>
        <p:spPr/>
        <p:txBody>
          <a:bodyPr/>
          <a:lstStyle/>
          <a:p>
            <a:fld id="{21D20CEA-2843-4E26-A438-587BBD0AA355}" type="datetimeFigureOut">
              <a:rPr lang="en-GB" smtClean="0"/>
              <a:t>11/12/2020</a:t>
            </a:fld>
            <a:endParaRPr lang="en-GB"/>
          </a:p>
        </p:txBody>
      </p:sp>
      <p:sp>
        <p:nvSpPr>
          <p:cNvPr id="6" name="Footer Placeholder 5">
            <a:extLst>
              <a:ext uri="{FF2B5EF4-FFF2-40B4-BE49-F238E27FC236}">
                <a16:creationId xmlns:a16="http://schemas.microsoft.com/office/drawing/2014/main" id="{726F6454-2011-4CB4-BBC4-2F6BE8A60EE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713892-0A26-4211-822D-4D34ADB42C95}"/>
              </a:ext>
            </a:extLst>
          </p:cNvPr>
          <p:cNvSpPr>
            <a:spLocks noGrp="1"/>
          </p:cNvSpPr>
          <p:nvPr>
            <p:ph type="sldNum" sz="quarter" idx="12"/>
          </p:nvPr>
        </p:nvSpPr>
        <p:spPr/>
        <p:txBody>
          <a:bodyPr/>
          <a:lstStyle/>
          <a:p>
            <a:fld id="{ACF05B0A-BE8D-42EC-B9F8-4B3E2DBA6340}" type="slidenum">
              <a:rPr lang="en-GB" smtClean="0"/>
              <a:t>‹#›</a:t>
            </a:fld>
            <a:endParaRPr lang="en-GB"/>
          </a:p>
        </p:txBody>
      </p:sp>
    </p:spTree>
    <p:extLst>
      <p:ext uri="{BB962C8B-B14F-4D97-AF65-F5344CB8AC3E}">
        <p14:creationId xmlns:p14="http://schemas.microsoft.com/office/powerpoint/2010/main" val="997950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BC6CF-E0F3-4A9D-9F22-CA1DFA4FE21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51B5D2D-C8A3-4465-BA49-8895D0CA83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D24572D-5EF3-4F0A-887F-A5A9AF169E1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96B4EE8-49D3-4DE2-8275-520BEE6F2C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94C0F8F-EC72-4B3A-A9CA-B2D17E08CAA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B70D28E-BAD7-4915-B10D-5365B6956A40}"/>
              </a:ext>
            </a:extLst>
          </p:cNvPr>
          <p:cNvSpPr>
            <a:spLocks noGrp="1"/>
          </p:cNvSpPr>
          <p:nvPr>
            <p:ph type="dt" sz="half" idx="10"/>
          </p:nvPr>
        </p:nvSpPr>
        <p:spPr/>
        <p:txBody>
          <a:bodyPr/>
          <a:lstStyle/>
          <a:p>
            <a:fld id="{21D20CEA-2843-4E26-A438-587BBD0AA355}" type="datetimeFigureOut">
              <a:rPr lang="en-GB" smtClean="0"/>
              <a:t>11/12/2020</a:t>
            </a:fld>
            <a:endParaRPr lang="en-GB"/>
          </a:p>
        </p:txBody>
      </p:sp>
      <p:sp>
        <p:nvSpPr>
          <p:cNvPr id="8" name="Footer Placeholder 7">
            <a:extLst>
              <a:ext uri="{FF2B5EF4-FFF2-40B4-BE49-F238E27FC236}">
                <a16:creationId xmlns:a16="http://schemas.microsoft.com/office/drawing/2014/main" id="{B8D7C039-88E5-40BE-8101-B3C2CD4E383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0906C64-6CFA-402D-BB2A-443D9FB45DFC}"/>
              </a:ext>
            </a:extLst>
          </p:cNvPr>
          <p:cNvSpPr>
            <a:spLocks noGrp="1"/>
          </p:cNvSpPr>
          <p:nvPr>
            <p:ph type="sldNum" sz="quarter" idx="12"/>
          </p:nvPr>
        </p:nvSpPr>
        <p:spPr/>
        <p:txBody>
          <a:bodyPr/>
          <a:lstStyle/>
          <a:p>
            <a:fld id="{ACF05B0A-BE8D-42EC-B9F8-4B3E2DBA6340}" type="slidenum">
              <a:rPr lang="en-GB" smtClean="0"/>
              <a:t>‹#›</a:t>
            </a:fld>
            <a:endParaRPr lang="en-GB"/>
          </a:p>
        </p:txBody>
      </p:sp>
    </p:spTree>
    <p:extLst>
      <p:ext uri="{BB962C8B-B14F-4D97-AF65-F5344CB8AC3E}">
        <p14:creationId xmlns:p14="http://schemas.microsoft.com/office/powerpoint/2010/main" val="258666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5312F-0CE3-42F7-A1D5-28919B1B051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3D17864-5758-41D5-8919-62A3EB6B6CE7}"/>
              </a:ext>
            </a:extLst>
          </p:cNvPr>
          <p:cNvSpPr>
            <a:spLocks noGrp="1"/>
          </p:cNvSpPr>
          <p:nvPr>
            <p:ph type="dt" sz="half" idx="10"/>
          </p:nvPr>
        </p:nvSpPr>
        <p:spPr/>
        <p:txBody>
          <a:bodyPr/>
          <a:lstStyle/>
          <a:p>
            <a:fld id="{21D20CEA-2843-4E26-A438-587BBD0AA355}" type="datetimeFigureOut">
              <a:rPr lang="en-GB" smtClean="0"/>
              <a:t>11/12/2020</a:t>
            </a:fld>
            <a:endParaRPr lang="en-GB"/>
          </a:p>
        </p:txBody>
      </p:sp>
      <p:sp>
        <p:nvSpPr>
          <p:cNvPr id="4" name="Footer Placeholder 3">
            <a:extLst>
              <a:ext uri="{FF2B5EF4-FFF2-40B4-BE49-F238E27FC236}">
                <a16:creationId xmlns:a16="http://schemas.microsoft.com/office/drawing/2014/main" id="{B61E9E89-7E22-4B6B-81CC-E3F171AF65E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8AE15B7-F5A2-4281-9258-EA4EECC47757}"/>
              </a:ext>
            </a:extLst>
          </p:cNvPr>
          <p:cNvSpPr>
            <a:spLocks noGrp="1"/>
          </p:cNvSpPr>
          <p:nvPr>
            <p:ph type="sldNum" sz="quarter" idx="12"/>
          </p:nvPr>
        </p:nvSpPr>
        <p:spPr/>
        <p:txBody>
          <a:bodyPr/>
          <a:lstStyle/>
          <a:p>
            <a:fld id="{ACF05B0A-BE8D-42EC-B9F8-4B3E2DBA6340}" type="slidenum">
              <a:rPr lang="en-GB" smtClean="0"/>
              <a:t>‹#›</a:t>
            </a:fld>
            <a:endParaRPr lang="en-GB"/>
          </a:p>
        </p:txBody>
      </p:sp>
    </p:spTree>
    <p:extLst>
      <p:ext uri="{BB962C8B-B14F-4D97-AF65-F5344CB8AC3E}">
        <p14:creationId xmlns:p14="http://schemas.microsoft.com/office/powerpoint/2010/main" val="230961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C7B28F-E962-47A4-92B3-09261574EB6C}"/>
              </a:ext>
            </a:extLst>
          </p:cNvPr>
          <p:cNvSpPr>
            <a:spLocks noGrp="1"/>
          </p:cNvSpPr>
          <p:nvPr>
            <p:ph type="dt" sz="half" idx="10"/>
          </p:nvPr>
        </p:nvSpPr>
        <p:spPr/>
        <p:txBody>
          <a:bodyPr/>
          <a:lstStyle/>
          <a:p>
            <a:fld id="{21D20CEA-2843-4E26-A438-587BBD0AA355}" type="datetimeFigureOut">
              <a:rPr lang="en-GB" smtClean="0"/>
              <a:t>11/12/2020</a:t>
            </a:fld>
            <a:endParaRPr lang="en-GB"/>
          </a:p>
        </p:txBody>
      </p:sp>
      <p:sp>
        <p:nvSpPr>
          <p:cNvPr id="3" name="Footer Placeholder 2">
            <a:extLst>
              <a:ext uri="{FF2B5EF4-FFF2-40B4-BE49-F238E27FC236}">
                <a16:creationId xmlns:a16="http://schemas.microsoft.com/office/drawing/2014/main" id="{061DA35A-1B79-4AF3-A8D2-7F127DE60AC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BA59F78-9D1C-46D8-977E-B03D223A4F8B}"/>
              </a:ext>
            </a:extLst>
          </p:cNvPr>
          <p:cNvSpPr>
            <a:spLocks noGrp="1"/>
          </p:cNvSpPr>
          <p:nvPr>
            <p:ph type="sldNum" sz="quarter" idx="12"/>
          </p:nvPr>
        </p:nvSpPr>
        <p:spPr/>
        <p:txBody>
          <a:bodyPr/>
          <a:lstStyle/>
          <a:p>
            <a:fld id="{ACF05B0A-BE8D-42EC-B9F8-4B3E2DBA6340}" type="slidenum">
              <a:rPr lang="en-GB" smtClean="0"/>
              <a:t>‹#›</a:t>
            </a:fld>
            <a:endParaRPr lang="en-GB"/>
          </a:p>
        </p:txBody>
      </p:sp>
    </p:spTree>
    <p:extLst>
      <p:ext uri="{BB962C8B-B14F-4D97-AF65-F5344CB8AC3E}">
        <p14:creationId xmlns:p14="http://schemas.microsoft.com/office/powerpoint/2010/main" val="1214525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FC902-DD04-4299-8C80-5E185199CB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E880D0D-71FE-4E1F-9A2F-FA626FDD05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ED76DD3-FFC1-42D9-A55D-9F5594BFBA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1A54E99-AEFD-4EA0-8BCE-B4B002CA57B3}"/>
              </a:ext>
            </a:extLst>
          </p:cNvPr>
          <p:cNvSpPr>
            <a:spLocks noGrp="1"/>
          </p:cNvSpPr>
          <p:nvPr>
            <p:ph type="dt" sz="half" idx="10"/>
          </p:nvPr>
        </p:nvSpPr>
        <p:spPr/>
        <p:txBody>
          <a:bodyPr/>
          <a:lstStyle/>
          <a:p>
            <a:fld id="{21D20CEA-2843-4E26-A438-587BBD0AA355}" type="datetimeFigureOut">
              <a:rPr lang="en-GB" smtClean="0"/>
              <a:t>11/12/2020</a:t>
            </a:fld>
            <a:endParaRPr lang="en-GB"/>
          </a:p>
        </p:txBody>
      </p:sp>
      <p:sp>
        <p:nvSpPr>
          <p:cNvPr id="6" name="Footer Placeholder 5">
            <a:extLst>
              <a:ext uri="{FF2B5EF4-FFF2-40B4-BE49-F238E27FC236}">
                <a16:creationId xmlns:a16="http://schemas.microsoft.com/office/drawing/2014/main" id="{ACC6F0E4-5B9C-48AD-8F7F-49AD829CAB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C8CC78-9A6B-4752-9100-B6B1A8FAC3ED}"/>
              </a:ext>
            </a:extLst>
          </p:cNvPr>
          <p:cNvSpPr>
            <a:spLocks noGrp="1"/>
          </p:cNvSpPr>
          <p:nvPr>
            <p:ph type="sldNum" sz="quarter" idx="12"/>
          </p:nvPr>
        </p:nvSpPr>
        <p:spPr/>
        <p:txBody>
          <a:bodyPr/>
          <a:lstStyle/>
          <a:p>
            <a:fld id="{ACF05B0A-BE8D-42EC-B9F8-4B3E2DBA6340}" type="slidenum">
              <a:rPr lang="en-GB" smtClean="0"/>
              <a:t>‹#›</a:t>
            </a:fld>
            <a:endParaRPr lang="en-GB"/>
          </a:p>
        </p:txBody>
      </p:sp>
    </p:spTree>
    <p:extLst>
      <p:ext uri="{BB962C8B-B14F-4D97-AF65-F5344CB8AC3E}">
        <p14:creationId xmlns:p14="http://schemas.microsoft.com/office/powerpoint/2010/main" val="152066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14E64-7855-4EDD-9DF6-4C2D3DD8B3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999308A-B8B6-4AE2-A3B4-80B5054560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57D4D71-6F4C-46DD-A2E0-6E164E9F5E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3562A13-9960-493E-9CCD-76759A93B206}"/>
              </a:ext>
            </a:extLst>
          </p:cNvPr>
          <p:cNvSpPr>
            <a:spLocks noGrp="1"/>
          </p:cNvSpPr>
          <p:nvPr>
            <p:ph type="dt" sz="half" idx="10"/>
          </p:nvPr>
        </p:nvSpPr>
        <p:spPr/>
        <p:txBody>
          <a:bodyPr/>
          <a:lstStyle/>
          <a:p>
            <a:fld id="{21D20CEA-2843-4E26-A438-587BBD0AA355}" type="datetimeFigureOut">
              <a:rPr lang="en-GB" smtClean="0"/>
              <a:t>11/12/2020</a:t>
            </a:fld>
            <a:endParaRPr lang="en-GB"/>
          </a:p>
        </p:txBody>
      </p:sp>
      <p:sp>
        <p:nvSpPr>
          <p:cNvPr id="6" name="Footer Placeholder 5">
            <a:extLst>
              <a:ext uri="{FF2B5EF4-FFF2-40B4-BE49-F238E27FC236}">
                <a16:creationId xmlns:a16="http://schemas.microsoft.com/office/drawing/2014/main" id="{B0B55BEA-7C2E-4D1B-B121-46FDEC7374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AE2DEE-3A83-4D43-AAC2-B0A7D75976A9}"/>
              </a:ext>
            </a:extLst>
          </p:cNvPr>
          <p:cNvSpPr>
            <a:spLocks noGrp="1"/>
          </p:cNvSpPr>
          <p:nvPr>
            <p:ph type="sldNum" sz="quarter" idx="12"/>
          </p:nvPr>
        </p:nvSpPr>
        <p:spPr/>
        <p:txBody>
          <a:bodyPr/>
          <a:lstStyle/>
          <a:p>
            <a:fld id="{ACF05B0A-BE8D-42EC-B9F8-4B3E2DBA6340}" type="slidenum">
              <a:rPr lang="en-GB" smtClean="0"/>
              <a:t>‹#›</a:t>
            </a:fld>
            <a:endParaRPr lang="en-GB"/>
          </a:p>
        </p:txBody>
      </p:sp>
    </p:spTree>
    <p:extLst>
      <p:ext uri="{BB962C8B-B14F-4D97-AF65-F5344CB8AC3E}">
        <p14:creationId xmlns:p14="http://schemas.microsoft.com/office/powerpoint/2010/main" val="1808887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4932A9-CE06-48CC-B193-8656761E1C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AE4915-8EDF-4D2B-81DA-3F2F398799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B96EB8-81E0-4342-A236-E08458D93C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20CEA-2843-4E26-A438-587BBD0AA355}" type="datetimeFigureOut">
              <a:rPr lang="en-GB" smtClean="0"/>
              <a:t>11/12/2020</a:t>
            </a:fld>
            <a:endParaRPr lang="en-GB"/>
          </a:p>
        </p:txBody>
      </p:sp>
      <p:sp>
        <p:nvSpPr>
          <p:cNvPr id="5" name="Footer Placeholder 4">
            <a:extLst>
              <a:ext uri="{FF2B5EF4-FFF2-40B4-BE49-F238E27FC236}">
                <a16:creationId xmlns:a16="http://schemas.microsoft.com/office/drawing/2014/main" id="{F465B0C0-3CBA-469A-A0C0-BA0CD15AFD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303DAE2-30E4-4E03-8DBF-273E4B246D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05B0A-BE8D-42EC-B9F8-4B3E2DBA6340}" type="slidenum">
              <a:rPr lang="en-GB" smtClean="0"/>
              <a:t>‹#›</a:t>
            </a:fld>
            <a:endParaRPr lang="en-GB"/>
          </a:p>
        </p:txBody>
      </p:sp>
    </p:spTree>
    <p:extLst>
      <p:ext uri="{BB962C8B-B14F-4D97-AF65-F5344CB8AC3E}">
        <p14:creationId xmlns:p14="http://schemas.microsoft.com/office/powerpoint/2010/main" val="665854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556" y="116632"/>
            <a:ext cx="10997852" cy="1361435"/>
          </a:xfrm>
        </p:spPr>
        <p:style>
          <a:lnRef idx="1">
            <a:schemeClr val="accent3"/>
          </a:lnRef>
          <a:fillRef idx="2">
            <a:schemeClr val="accent3"/>
          </a:fillRef>
          <a:effectRef idx="1">
            <a:schemeClr val="accent3"/>
          </a:effectRef>
          <a:fontRef idx="minor">
            <a:schemeClr val="dk1"/>
          </a:fontRef>
        </p:style>
        <p:txBody>
          <a:bodyPr>
            <a:normAutofit fontScale="90000"/>
          </a:bodyPr>
          <a:lstStyle/>
          <a:p>
            <a:pPr>
              <a:defRPr/>
            </a:pPr>
            <a:br>
              <a:rPr lang="en-GB" sz="3100" dirty="0"/>
            </a:br>
            <a:br>
              <a:rPr lang="en-GB" sz="3100" dirty="0"/>
            </a:br>
            <a:br>
              <a:rPr lang="en-GB" sz="3100" dirty="0"/>
            </a:br>
            <a:r>
              <a:rPr lang="en-GB" sz="3100" b="1" dirty="0"/>
              <a:t>Long Term Memory Starter: </a:t>
            </a:r>
            <a:r>
              <a:rPr lang="en-GB" sz="3100" dirty="0"/>
              <a:t>What have we learnt about Francis? </a:t>
            </a:r>
            <a:br>
              <a:rPr lang="en-GB" sz="3100" dirty="0"/>
            </a:br>
            <a:r>
              <a:rPr lang="en-GB" sz="3100" dirty="0"/>
              <a:t>Consider the </a:t>
            </a:r>
            <a:r>
              <a:rPr lang="en-GB" sz="3100" b="1" dirty="0"/>
              <a:t>description</a:t>
            </a:r>
            <a:r>
              <a:rPr lang="en-GB" sz="3100" dirty="0"/>
              <a:t> of the character, his </a:t>
            </a:r>
            <a:r>
              <a:rPr lang="en-GB" sz="3100" b="1" dirty="0"/>
              <a:t>actions</a:t>
            </a:r>
            <a:r>
              <a:rPr lang="en-GB" sz="3100" dirty="0"/>
              <a:t>, i</a:t>
            </a:r>
            <a:r>
              <a:rPr lang="en-GB" sz="3100" b="1" dirty="0"/>
              <a:t>nteractions</a:t>
            </a:r>
            <a:r>
              <a:rPr lang="en-GB" sz="3100" dirty="0"/>
              <a:t> and the </a:t>
            </a:r>
            <a:r>
              <a:rPr lang="en-GB" sz="3100" b="1" dirty="0"/>
              <a:t>dialogue</a:t>
            </a:r>
            <a:r>
              <a:rPr lang="en-GB" sz="3100" dirty="0"/>
              <a:t> the character uses.</a:t>
            </a:r>
            <a:br>
              <a:rPr lang="en-GB" dirty="0">
                <a:latin typeface="Trebuchet MS" pitchFamily="34" charset="0"/>
              </a:rPr>
            </a:br>
            <a:br>
              <a:rPr lang="en-GB" dirty="0">
                <a:latin typeface="Trebuchet MS" pitchFamily="34" charset="0"/>
              </a:rPr>
            </a:br>
            <a:endParaRPr lang="en-GB"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55840" y="2996953"/>
            <a:ext cx="3097668" cy="3034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a:stCxn id="5122" idx="0"/>
          </p:cNvCxnSpPr>
          <p:nvPr/>
        </p:nvCxnSpPr>
        <p:spPr>
          <a:xfrm flipH="1" flipV="1">
            <a:off x="5303912" y="2348880"/>
            <a:ext cx="900762"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4403150" y="3284984"/>
            <a:ext cx="900762"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7752184" y="5499230"/>
            <a:ext cx="1440160" cy="23402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7752184" y="3761421"/>
            <a:ext cx="1008112" cy="45966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6888088" y="2132856"/>
            <a:ext cx="432048"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465264" y="5589240"/>
            <a:ext cx="90076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43FD61E-5AC3-4285-8026-F0571970A9DD}"/>
              </a:ext>
            </a:extLst>
          </p:cNvPr>
          <p:cNvSpPr txBox="1"/>
          <p:nvPr/>
        </p:nvSpPr>
        <p:spPr>
          <a:xfrm rot="16200000">
            <a:off x="-3075058" y="3075058"/>
            <a:ext cx="6858002" cy="707886"/>
          </a:xfrm>
          <a:prstGeom prst="rect">
            <a:avLst/>
          </a:prstGeom>
          <a:solidFill>
            <a:schemeClr val="accent6">
              <a:lumMod val="75000"/>
            </a:scheme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Do Now</a:t>
            </a:r>
          </a:p>
        </p:txBody>
      </p:sp>
    </p:spTree>
    <p:extLst>
      <p:ext uri="{BB962C8B-B14F-4D97-AF65-F5344CB8AC3E}">
        <p14:creationId xmlns:p14="http://schemas.microsoft.com/office/powerpoint/2010/main" val="2628052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Let’s read chapter 2.</a:t>
            </a:r>
          </a:p>
        </p:txBody>
      </p:sp>
      <p:sp>
        <p:nvSpPr>
          <p:cNvPr id="3" name="Content Placeholder 2"/>
          <p:cNvSpPr>
            <a:spLocks noGrp="1"/>
          </p:cNvSpPr>
          <p:nvPr>
            <p:ph idx="1"/>
          </p:nvPr>
        </p:nvSpPr>
        <p:spPr/>
        <p:txBody>
          <a:bodyPr/>
          <a:lstStyle/>
          <a:p>
            <a:pPr marL="0" indent="0">
              <a:buNone/>
            </a:pPr>
            <a:r>
              <a:rPr lang="en-GB" altLang="en-US" dirty="0"/>
              <a:t>Will Nicole be an important character in the novel?  Why?</a:t>
            </a:r>
          </a:p>
          <a:p>
            <a:endParaRPr lang="en-GB"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8193" y="2875780"/>
            <a:ext cx="3616683" cy="2398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5520" y="3645024"/>
            <a:ext cx="2819400"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24876" y="3297200"/>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a:extLst>
              <a:ext uri="{FF2B5EF4-FFF2-40B4-BE49-F238E27FC236}">
                <a16:creationId xmlns:a16="http://schemas.microsoft.com/office/drawing/2014/main" id="{84F25E4B-9FEC-4831-BD48-BEE81A3C38E1}"/>
              </a:ext>
            </a:extLst>
          </p:cNvPr>
          <p:cNvSpPr txBox="1"/>
          <p:nvPr/>
        </p:nvSpPr>
        <p:spPr>
          <a:xfrm rot="16200000">
            <a:off x="-3075058" y="3075058"/>
            <a:ext cx="6858002" cy="707886"/>
          </a:xfrm>
          <a:prstGeom prst="rect">
            <a:avLst/>
          </a:prstGeom>
          <a:solidFill>
            <a:schemeClr val="accent6">
              <a:lumMod val="75000"/>
            </a:scheme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Reading Activity</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2920722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348" y="260648"/>
            <a:ext cx="11302652" cy="1440160"/>
          </a:xfrm>
        </p:spPr>
        <p:txBody>
          <a:bodyPr>
            <a:normAutofit fontScale="90000"/>
          </a:bodyPr>
          <a:lstStyle/>
          <a:p>
            <a:r>
              <a:rPr lang="en-GB" dirty="0"/>
              <a:t>Nicole: </a:t>
            </a:r>
            <a:r>
              <a:rPr lang="en-GB" altLang="en-US" sz="3600" dirty="0"/>
              <a:t>What are your first impressions of Nicole?   What words and phrases are used to describe her?</a:t>
            </a:r>
            <a:br>
              <a:rPr lang="en-GB" altLang="en-US" sz="3600" dirty="0"/>
            </a:br>
            <a:endParaRPr lang="en-GB"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8648744"/>
              </p:ext>
            </p:extLst>
          </p:nvPr>
        </p:nvGraphicFramePr>
        <p:xfrm>
          <a:off x="989556" y="1377863"/>
          <a:ext cx="10922697" cy="4899638"/>
        </p:xfrm>
        <a:graphic>
          <a:graphicData uri="http://schemas.openxmlformats.org/drawingml/2006/table">
            <a:tbl>
              <a:tblPr firstRow="1" bandRow="1">
                <a:tableStyleId>{7DF18680-E054-41AD-8BC1-D1AEF772440D}</a:tableStyleId>
              </a:tblPr>
              <a:tblGrid>
                <a:gridCol w="3640899">
                  <a:extLst>
                    <a:ext uri="{9D8B030D-6E8A-4147-A177-3AD203B41FA5}">
                      <a16:colId xmlns:a16="http://schemas.microsoft.com/office/drawing/2014/main" val="20000"/>
                    </a:ext>
                  </a:extLst>
                </a:gridCol>
                <a:gridCol w="3640899">
                  <a:extLst>
                    <a:ext uri="{9D8B030D-6E8A-4147-A177-3AD203B41FA5}">
                      <a16:colId xmlns:a16="http://schemas.microsoft.com/office/drawing/2014/main" val="20001"/>
                    </a:ext>
                  </a:extLst>
                </a:gridCol>
                <a:gridCol w="3640899">
                  <a:extLst>
                    <a:ext uri="{9D8B030D-6E8A-4147-A177-3AD203B41FA5}">
                      <a16:colId xmlns:a16="http://schemas.microsoft.com/office/drawing/2014/main" val="20002"/>
                    </a:ext>
                  </a:extLst>
                </a:gridCol>
              </a:tblGrid>
              <a:tr h="576197">
                <a:tc>
                  <a:txBody>
                    <a:bodyPr/>
                    <a:lstStyle/>
                    <a:p>
                      <a:r>
                        <a:rPr lang="en-GB" sz="2000" dirty="0"/>
                        <a:t>Nicole</a:t>
                      </a:r>
                      <a:r>
                        <a:rPr lang="en-GB" sz="2000" baseline="0" dirty="0"/>
                        <a:t> is …</a:t>
                      </a:r>
                      <a:endParaRPr lang="en-GB" sz="2000" dirty="0"/>
                    </a:p>
                  </a:txBody>
                  <a:tcPr/>
                </a:tc>
                <a:tc>
                  <a:txBody>
                    <a:bodyPr/>
                    <a:lstStyle/>
                    <a:p>
                      <a:r>
                        <a:rPr lang="en-GB" sz="2000" dirty="0"/>
                        <a:t>Quote to show this …</a:t>
                      </a:r>
                    </a:p>
                  </a:txBody>
                  <a:tcPr/>
                </a:tc>
                <a:tc>
                  <a:txBody>
                    <a:bodyPr/>
                    <a:lstStyle/>
                    <a:p>
                      <a:r>
                        <a:rPr lang="en-GB" sz="2000" dirty="0"/>
                        <a:t>What it tells us about her …</a:t>
                      </a:r>
                    </a:p>
                  </a:txBody>
                  <a:tcPr/>
                </a:tc>
                <a:extLst>
                  <a:ext uri="{0D108BD9-81ED-4DB2-BD59-A6C34878D82A}">
                    <a16:rowId xmlns:a16="http://schemas.microsoft.com/office/drawing/2014/main" val="10000"/>
                  </a:ext>
                </a:extLst>
              </a:tr>
              <a:tr h="1240251">
                <a:tc>
                  <a:txBody>
                    <a:bodyPr/>
                    <a:lstStyle/>
                    <a:p>
                      <a:r>
                        <a:rPr lang="en-GB" dirty="0"/>
                        <a:t>Attractive</a:t>
                      </a:r>
                    </a:p>
                  </a:txBody>
                  <a:tcPr/>
                </a:tc>
                <a:tc>
                  <a:txBody>
                    <a:bodyPr/>
                    <a:lstStyle/>
                    <a:p>
                      <a:r>
                        <a:rPr lang="en-GB" dirty="0"/>
                        <a:t>‘the most beautiful girl ..small and slender, with shining black hair.’</a:t>
                      </a:r>
                    </a:p>
                  </a:txBody>
                  <a:tcPr/>
                </a:tc>
                <a:tc>
                  <a:txBody>
                    <a:bodyPr/>
                    <a:lstStyle/>
                    <a:p>
                      <a:r>
                        <a:rPr lang="en-GB" dirty="0"/>
                        <a:t>She</a:t>
                      </a:r>
                      <a:r>
                        <a:rPr lang="en-GB" baseline="0" dirty="0"/>
                        <a:t> stands out from the crowd, pretty and delicate. Francis thinks she is wonderful.</a:t>
                      </a:r>
                      <a:endParaRPr lang="en-GB" dirty="0"/>
                    </a:p>
                  </a:txBody>
                  <a:tcPr/>
                </a:tc>
                <a:extLst>
                  <a:ext uri="{0D108BD9-81ED-4DB2-BD59-A6C34878D82A}">
                    <a16:rowId xmlns:a16="http://schemas.microsoft.com/office/drawing/2014/main" val="10001"/>
                  </a:ext>
                </a:extLst>
              </a:tr>
              <a:tr h="102773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0002"/>
                  </a:ext>
                </a:extLst>
              </a:tr>
              <a:tr h="102773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0003"/>
                  </a:ext>
                </a:extLst>
              </a:tr>
              <a:tr h="1027730">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4"/>
                  </a:ext>
                </a:extLst>
              </a:tr>
            </a:tbl>
          </a:graphicData>
        </a:graphic>
      </p:graphicFrame>
      <p:sp>
        <p:nvSpPr>
          <p:cNvPr id="5" name="TextBox 4">
            <a:extLst>
              <a:ext uri="{FF2B5EF4-FFF2-40B4-BE49-F238E27FC236}">
                <a16:creationId xmlns:a16="http://schemas.microsoft.com/office/drawing/2014/main" id="{6EEBA8EB-7F07-43C3-990F-75C591CB0ACE}"/>
              </a:ext>
            </a:extLst>
          </p:cNvPr>
          <p:cNvSpPr txBox="1"/>
          <p:nvPr/>
        </p:nvSpPr>
        <p:spPr>
          <a:xfrm rot="16200000">
            <a:off x="-3075058" y="3075058"/>
            <a:ext cx="6858002" cy="707886"/>
          </a:xfrm>
          <a:prstGeom prst="rect">
            <a:avLst/>
          </a:prstGeom>
          <a:solidFill>
            <a:schemeClr val="accent6">
              <a:lumMod val="75000"/>
            </a:scheme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Mastery</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3420704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814192" y="76201"/>
            <a:ext cx="1816274" cy="775569"/>
          </a:xfrm>
        </p:spPr>
        <p:style>
          <a:lnRef idx="1">
            <a:schemeClr val="accent5"/>
          </a:lnRef>
          <a:fillRef idx="2">
            <a:schemeClr val="accent5"/>
          </a:fillRef>
          <a:effectRef idx="1">
            <a:schemeClr val="accent5"/>
          </a:effectRef>
          <a:fontRef idx="minor">
            <a:schemeClr val="dk1"/>
          </a:fontRef>
        </p:style>
        <p:txBody>
          <a:bodyPr>
            <a:normAutofit/>
          </a:bodyPr>
          <a:lstStyle/>
          <a:p>
            <a:pPr eaLnBrk="1" hangingPunct="1">
              <a:defRPr/>
            </a:pPr>
            <a:r>
              <a:rPr lang="en-GB" sz="4000" b="1" dirty="0">
                <a:effectLst>
                  <a:outerShdw blurRad="38100" dist="38100" dir="2700000" algn="tl">
                    <a:srgbClr val="C0C0C0"/>
                  </a:outerShdw>
                </a:effectLst>
              </a:rPr>
              <a:t>Francis:</a:t>
            </a:r>
          </a:p>
        </p:txBody>
      </p:sp>
      <p:sp>
        <p:nvSpPr>
          <p:cNvPr id="33795" name="Rectangle 3"/>
          <p:cNvSpPr>
            <a:spLocks noGrp="1" noChangeArrowheads="1"/>
          </p:cNvSpPr>
          <p:nvPr>
            <p:ph type="body" sz="half" idx="1"/>
          </p:nvPr>
        </p:nvSpPr>
        <p:spPr>
          <a:xfrm>
            <a:off x="964504" y="1142756"/>
            <a:ext cx="11060482" cy="893423"/>
          </a:xfrm>
        </p:spPr>
        <p:style>
          <a:lnRef idx="2">
            <a:schemeClr val="accent5"/>
          </a:lnRef>
          <a:fillRef idx="1">
            <a:schemeClr val="lt1"/>
          </a:fillRef>
          <a:effectRef idx="0">
            <a:schemeClr val="accent5"/>
          </a:effectRef>
          <a:fontRef idx="minor">
            <a:schemeClr val="dk1"/>
          </a:fontRef>
        </p:style>
        <p:txBody>
          <a:bodyPr>
            <a:normAutofit/>
          </a:bodyPr>
          <a:lstStyle/>
          <a:p>
            <a:pPr marL="0" indent="0" algn="ctr">
              <a:buNone/>
            </a:pPr>
            <a:r>
              <a:rPr lang="en-GB" altLang="en-US" sz="3200" b="1" dirty="0"/>
              <a:t>How is the young Francis different to Francis the war veteran?</a:t>
            </a:r>
            <a:r>
              <a:rPr lang="en-GB" altLang="en-US" sz="4000" b="1" dirty="0"/>
              <a:t> </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3964" y="2849982"/>
            <a:ext cx="2124075" cy="2152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Oval 2"/>
          <p:cNvSpPr/>
          <p:nvPr/>
        </p:nvSpPr>
        <p:spPr>
          <a:xfrm>
            <a:off x="964504" y="2542784"/>
            <a:ext cx="4483424" cy="2038344"/>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4400" dirty="0">
                <a:solidFill>
                  <a:schemeClr val="tx1"/>
                </a:solidFill>
              </a:rPr>
              <a:t>Francis the veteran</a:t>
            </a:r>
          </a:p>
        </p:txBody>
      </p:sp>
      <p:sp>
        <p:nvSpPr>
          <p:cNvPr id="7" name="Oval 6"/>
          <p:cNvSpPr/>
          <p:nvPr/>
        </p:nvSpPr>
        <p:spPr>
          <a:xfrm>
            <a:off x="6816080" y="2493737"/>
            <a:ext cx="4281980" cy="215265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4000" dirty="0">
                <a:solidFill>
                  <a:schemeClr val="tx1"/>
                </a:solidFill>
              </a:rPr>
              <a:t>Young Francis</a:t>
            </a:r>
          </a:p>
        </p:txBody>
      </p:sp>
      <p:sp>
        <p:nvSpPr>
          <p:cNvPr id="8" name="TextBox 7">
            <a:extLst>
              <a:ext uri="{FF2B5EF4-FFF2-40B4-BE49-F238E27FC236}">
                <a16:creationId xmlns:a16="http://schemas.microsoft.com/office/drawing/2014/main" id="{EA22367A-FE0E-4E22-8B3F-93CC1FAF31DB}"/>
              </a:ext>
            </a:extLst>
          </p:cNvPr>
          <p:cNvSpPr txBox="1"/>
          <p:nvPr/>
        </p:nvSpPr>
        <p:spPr>
          <a:xfrm rot="16200000">
            <a:off x="-3075058" y="3075058"/>
            <a:ext cx="6858002" cy="707886"/>
          </a:xfrm>
          <a:prstGeom prst="rect">
            <a:avLst/>
          </a:prstGeom>
          <a:solidFill>
            <a:schemeClr val="accent6">
              <a:lumMod val="75000"/>
            </a:scheme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Checking Understanding</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251096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body" idx="1"/>
          </p:nvPr>
        </p:nvSpPr>
        <p:spPr>
          <a:xfrm>
            <a:off x="914400" y="381000"/>
            <a:ext cx="9645650" cy="6288088"/>
          </a:xfrm>
        </p:spPr>
        <p:txBody>
          <a:bodyPr/>
          <a:lstStyle/>
          <a:p>
            <a:pPr marL="0" indent="0">
              <a:buNone/>
              <a:defRPr/>
            </a:pPr>
            <a:r>
              <a:rPr lang="en-GB" sz="4000" b="1" u="sng" dirty="0">
                <a:effectLst>
                  <a:outerShdw blurRad="38100" dist="38100" dir="2700000" algn="tl">
                    <a:srgbClr val="C0C0C0"/>
                  </a:outerShdw>
                </a:effectLst>
                <a:latin typeface="+mj-lt"/>
              </a:rPr>
              <a:t>Francis now and then.</a:t>
            </a:r>
          </a:p>
          <a:p>
            <a:pPr marL="0" indent="0">
              <a:buNone/>
              <a:defRPr/>
            </a:pPr>
            <a:r>
              <a:rPr lang="en-GB" b="1" dirty="0">
                <a:effectLst>
                  <a:outerShdw blurRad="38100" dist="38100" dir="2700000" algn="tl">
                    <a:srgbClr val="C0C0C0"/>
                  </a:outerShdw>
                </a:effectLst>
                <a:latin typeface="+mj-lt"/>
              </a:rPr>
              <a:t>How would you improve this first paragraph for THEN?</a:t>
            </a:r>
          </a:p>
          <a:p>
            <a:pPr marL="0" indent="0">
              <a:buNone/>
              <a:defRPr/>
            </a:pPr>
            <a:r>
              <a:rPr lang="en-GB" dirty="0">
                <a:latin typeface="Trebuchet MS" pitchFamily="34" charset="0"/>
              </a:rPr>
              <a:t> 	</a:t>
            </a:r>
          </a:p>
          <a:p>
            <a:pPr marL="0" indent="0">
              <a:buNone/>
              <a:defRPr/>
            </a:pPr>
            <a:r>
              <a:rPr lang="en-GB" dirty="0"/>
              <a:t>The young Francis we meet in chapter two is a very shy boy.</a:t>
            </a:r>
          </a:p>
          <a:p>
            <a:pPr marL="0" indent="0">
              <a:buNone/>
              <a:defRPr/>
            </a:pPr>
            <a:r>
              <a:rPr lang="en-GB" dirty="0"/>
              <a:t>From the moment he first sees Nicole he falls in love with her. </a:t>
            </a:r>
          </a:p>
          <a:p>
            <a:pPr marL="0" indent="0">
              <a:buNone/>
              <a:defRPr/>
            </a:pPr>
            <a:r>
              <a:rPr lang="en-GB" dirty="0"/>
              <a:t>He sees her as perfectly pure and beautiful.  Francis is naïve and innocent, his ambition is to read all the books in the public library. This is a stark contrast to Francis the war veteran; a man filled with despair and rage, desperately seeking revenge.  </a:t>
            </a:r>
          </a:p>
          <a:p>
            <a:pPr marL="0" indent="0">
              <a:buNone/>
              <a:defRPr/>
            </a:pPr>
            <a:endParaRPr lang="en-GB" dirty="0"/>
          </a:p>
          <a:p>
            <a:pPr marL="0" indent="0">
              <a:buNone/>
              <a:defRPr/>
            </a:pPr>
            <a:r>
              <a:rPr lang="en-GB" b="1" dirty="0">
                <a:effectLst>
                  <a:outerShdw blurRad="38100" dist="38100" dir="2700000" algn="tl">
                    <a:srgbClr val="C0C0C0"/>
                  </a:outerShdw>
                </a:effectLst>
              </a:rPr>
              <a:t>Now can you write your comments for the second section ‘NOW’.</a:t>
            </a:r>
          </a:p>
          <a:p>
            <a:pPr marL="0" indent="0">
              <a:buNone/>
              <a:defRPr/>
            </a:pP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13656" y="188912"/>
            <a:ext cx="1676400" cy="2266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12F302AC-F7CA-4926-B292-81DBBEB4769F}"/>
              </a:ext>
            </a:extLst>
          </p:cNvPr>
          <p:cNvSpPr txBox="1"/>
          <p:nvPr/>
        </p:nvSpPr>
        <p:spPr>
          <a:xfrm rot="16200000">
            <a:off x="-3075058" y="3075058"/>
            <a:ext cx="6858002" cy="707886"/>
          </a:xfrm>
          <a:prstGeom prst="rect">
            <a:avLst/>
          </a:prstGeom>
          <a:solidFill>
            <a:schemeClr val="accent6">
              <a:lumMod val="75000"/>
            </a:scheme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err="1">
                <a:ln>
                  <a:noFill/>
                </a:ln>
                <a:solidFill>
                  <a:prstClr val="black"/>
                </a:solidFill>
                <a:effectLst/>
                <a:uLnTx/>
                <a:uFillTx/>
                <a:latin typeface="Century Gothic" panose="020B0502020202020204" pitchFamily="34" charset="0"/>
              </a:rPr>
              <a:t>Maste</a:t>
            </a:r>
            <a:r>
              <a:rPr lang="en-GB" sz="4000" b="1" kern="0" dirty="0" err="1">
                <a:solidFill>
                  <a:prstClr val="black"/>
                </a:solidFill>
                <a:latin typeface="Century Gothic" panose="020B0502020202020204" pitchFamily="34" charset="0"/>
              </a:rPr>
              <a:t>ry</a:t>
            </a:r>
            <a:r>
              <a:rPr lang="en-GB" sz="4000" b="1" kern="0" dirty="0">
                <a:solidFill>
                  <a:prstClr val="black"/>
                </a:solidFill>
                <a:latin typeface="Century Gothic" panose="020B0502020202020204" pitchFamily="34" charset="0"/>
              </a:rPr>
              <a:t> </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650413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3"/>
          <p:cNvSpPr txBox="1">
            <a:spLocks noChangeArrowheads="1"/>
          </p:cNvSpPr>
          <p:nvPr/>
        </p:nvSpPr>
        <p:spPr bwMode="auto">
          <a:xfrm>
            <a:off x="1175992" y="1734565"/>
            <a:ext cx="1067363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pPr eaLnBrk="1" hangingPunct="1">
              <a:buFontTx/>
              <a:buAutoNum type="arabicPeriod"/>
            </a:pPr>
            <a:r>
              <a:rPr lang="en-GB" altLang="en-US" sz="2400" dirty="0"/>
              <a:t>At the beginning of this chapter, how does the writer show that this is the beginning of the action of the book, in terms of time?</a:t>
            </a:r>
          </a:p>
          <a:p>
            <a:pPr eaLnBrk="1" hangingPunct="1">
              <a:buFontTx/>
              <a:buAutoNum type="arabicPeriod"/>
            </a:pPr>
            <a:endParaRPr lang="en-GB" altLang="en-US" sz="2400" dirty="0"/>
          </a:p>
          <a:p>
            <a:pPr eaLnBrk="1" hangingPunct="1"/>
            <a:r>
              <a:rPr lang="en-GB" altLang="en-US" sz="2400" dirty="0"/>
              <a:t>2. How does the first description of Nicole establish her character? Look carefully at the words used about her in the paragraph beginning ‘Nicole Renard was small and slender’.</a:t>
            </a:r>
          </a:p>
          <a:p>
            <a:pPr eaLnBrk="1" hangingPunct="1"/>
            <a:endParaRPr lang="en-GB" altLang="en-US" sz="2400" dirty="0"/>
          </a:p>
          <a:p>
            <a:pPr eaLnBrk="1" hangingPunct="1"/>
            <a:r>
              <a:rPr lang="en-GB" altLang="en-US" sz="2400" dirty="0"/>
              <a:t>3. In the five paragraphs that follow the sentence ‘I knelt there like a knight at her feet’, how does the writer describe Francis’s words and actions to show that he is very young here?</a:t>
            </a:r>
          </a:p>
          <a:p>
            <a:pPr eaLnBrk="1" hangingPunct="1"/>
            <a:endParaRPr lang="en-GB" altLang="en-US" sz="2400" dirty="0"/>
          </a:p>
          <a:p>
            <a:pPr eaLnBrk="1" hangingPunct="1"/>
            <a:r>
              <a:rPr lang="en-GB" altLang="en-US" sz="2400" dirty="0"/>
              <a:t>4. Look at the paragraph beginning ‘I was so startled by her voice’. How does the author show that Francis is very young here?</a:t>
            </a:r>
          </a:p>
        </p:txBody>
      </p:sp>
      <p:sp>
        <p:nvSpPr>
          <p:cNvPr id="257030" name="Text Box 6"/>
          <p:cNvSpPr txBox="1">
            <a:spLocks noChangeArrowheads="1"/>
          </p:cNvSpPr>
          <p:nvPr/>
        </p:nvSpPr>
        <p:spPr bwMode="auto">
          <a:xfrm>
            <a:off x="1593992" y="233899"/>
            <a:ext cx="9144000" cy="132343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n-GB" sz="4000" b="1" dirty="0"/>
              <a:t>Chapter Two</a:t>
            </a:r>
          </a:p>
          <a:p>
            <a:pPr algn="ctr">
              <a:defRPr/>
            </a:pPr>
            <a:r>
              <a:rPr lang="en-GB" sz="4000" b="1" dirty="0">
                <a:effectLst>
                  <a:outerShdw blurRad="38100" dist="38100" dir="2700000" algn="tl">
                    <a:srgbClr val="000000"/>
                  </a:outerShdw>
                </a:effectLst>
                <a:latin typeface="Trebuchet MS" pitchFamily="34" charset="0"/>
              </a:rPr>
              <a:t>Answer the following questions.</a:t>
            </a:r>
            <a:endParaRPr lang="en-GB" sz="4000" b="1" dirty="0"/>
          </a:p>
        </p:txBody>
      </p:sp>
      <p:sp>
        <p:nvSpPr>
          <p:cNvPr id="4" name="TextBox 3">
            <a:extLst>
              <a:ext uri="{FF2B5EF4-FFF2-40B4-BE49-F238E27FC236}">
                <a16:creationId xmlns:a16="http://schemas.microsoft.com/office/drawing/2014/main" id="{C022A0DD-DE96-4557-8217-2AFD636F5287}"/>
              </a:ext>
            </a:extLst>
          </p:cNvPr>
          <p:cNvSpPr txBox="1"/>
          <p:nvPr/>
        </p:nvSpPr>
        <p:spPr>
          <a:xfrm rot="16200000">
            <a:off x="-3075058" y="3075058"/>
            <a:ext cx="6858002" cy="707886"/>
          </a:xfrm>
          <a:prstGeom prst="rect">
            <a:avLst/>
          </a:prstGeom>
          <a:solidFill>
            <a:schemeClr val="accent6">
              <a:lumMod val="75000"/>
            </a:scheme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Checking Understanding</a:t>
            </a:r>
            <a:r>
              <a:rPr lang="en-GB" sz="4000" b="1" kern="0" dirty="0">
                <a:solidFill>
                  <a:prstClr val="black"/>
                </a:solidFill>
                <a:latin typeface="Century Gothic" panose="020B0502020202020204" pitchFamily="34" charset="0"/>
              </a:rPr>
              <a:t> </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2853360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274638"/>
            <a:ext cx="8784976" cy="1143000"/>
          </a:xfrm>
        </p:spPr>
        <p:txBody>
          <a:bodyPr>
            <a:noAutofit/>
          </a:bodyPr>
          <a:lstStyle/>
          <a:p>
            <a:r>
              <a:rPr lang="en-GB" sz="2800" dirty="0"/>
              <a:t>Task: Re-read the description of the wreck centre. What does the language suggest? What atmosphere and mood is created and how?</a:t>
            </a:r>
          </a:p>
        </p:txBody>
      </p:sp>
      <p:sp>
        <p:nvSpPr>
          <p:cNvPr id="3" name="Content Placeholder 2"/>
          <p:cNvSpPr>
            <a:spLocks noGrp="1"/>
          </p:cNvSpPr>
          <p:nvPr>
            <p:ph idx="1"/>
          </p:nvPr>
        </p:nvSpPr>
        <p:spPr>
          <a:xfrm>
            <a:off x="1981200" y="1600200"/>
            <a:ext cx="8229600" cy="4853136"/>
          </a:xfrm>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en-GB" i="1" dirty="0"/>
              <a:t>In the next few days the men worked frantically, scraping and painting, replacing doors and windows, tarring the roof. But the work was haphazard. Workers dropped hammers, spilled paint, stumbled over each other and occasionally pulled brown paper bags from their pockets and took quick gulps from hidden bottles… </a:t>
            </a:r>
          </a:p>
          <a:p>
            <a:pPr marL="0" indent="0">
              <a:buNone/>
            </a:pPr>
            <a:r>
              <a:rPr lang="en-GB" i="1" dirty="0"/>
              <a:t>When the workers finally completed the job , the building still looked unfinished. The white paint didn't completely cover the dark patches of mildew on the clapboards and the shutters sagged next to the windows.</a:t>
            </a:r>
          </a:p>
        </p:txBody>
      </p:sp>
      <p:sp>
        <p:nvSpPr>
          <p:cNvPr id="5" name="TextBox 4">
            <a:extLst>
              <a:ext uri="{FF2B5EF4-FFF2-40B4-BE49-F238E27FC236}">
                <a16:creationId xmlns:a16="http://schemas.microsoft.com/office/drawing/2014/main" id="{9245D74B-B504-4BFA-BD6E-98223C9E4491}"/>
              </a:ext>
            </a:extLst>
          </p:cNvPr>
          <p:cNvSpPr txBox="1"/>
          <p:nvPr/>
        </p:nvSpPr>
        <p:spPr>
          <a:xfrm rot="16200000">
            <a:off x="-3075058" y="3075058"/>
            <a:ext cx="6858002" cy="707886"/>
          </a:xfrm>
          <a:prstGeom prst="rect">
            <a:avLst/>
          </a:prstGeom>
          <a:solidFill>
            <a:schemeClr val="accent6">
              <a:lumMod val="75000"/>
            </a:scheme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err="1">
                <a:ln>
                  <a:noFill/>
                </a:ln>
                <a:solidFill>
                  <a:prstClr val="black"/>
                </a:solidFill>
                <a:effectLst/>
                <a:uLnTx/>
                <a:uFillTx/>
                <a:latin typeface="Century Gothic" panose="020B0502020202020204" pitchFamily="34" charset="0"/>
              </a:rPr>
              <a:t>Maste</a:t>
            </a:r>
            <a:r>
              <a:rPr lang="en-GB" sz="4000" b="1" kern="0" dirty="0" err="1">
                <a:solidFill>
                  <a:prstClr val="black"/>
                </a:solidFill>
                <a:latin typeface="Century Gothic" panose="020B0502020202020204" pitchFamily="34" charset="0"/>
              </a:rPr>
              <a:t>ry</a:t>
            </a:r>
            <a:r>
              <a:rPr lang="en-GB" sz="4000" b="1" kern="0" dirty="0">
                <a:solidFill>
                  <a:prstClr val="black"/>
                </a:solidFill>
                <a:latin typeface="Century Gothic" panose="020B0502020202020204" pitchFamily="34" charset="0"/>
              </a:rPr>
              <a:t> </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1009980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518</Words>
  <Application>Microsoft Office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Century Gothic</vt:lpstr>
      <vt:lpstr>Trebuchet MS</vt:lpstr>
      <vt:lpstr>Office Theme</vt:lpstr>
      <vt:lpstr>   Long Term Memory Starter: What have we learnt about Francis?  Consider the description of the character, his actions, interactions and the dialogue the character uses.  </vt:lpstr>
      <vt:lpstr>Task: Let’s read chapter 2.</vt:lpstr>
      <vt:lpstr>Nicole: What are your first impressions of Nicole?   What words and phrases are used to describe her? </vt:lpstr>
      <vt:lpstr>Francis:</vt:lpstr>
      <vt:lpstr>PowerPoint Presentation</vt:lpstr>
      <vt:lpstr>PowerPoint Presentation</vt:lpstr>
      <vt:lpstr>Task: Re-read the description of the wreck centre. What does the language suggest? What atmosphere and mood is created and how?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Long Term Memory Starter: What have we learnt about Francis?  Consider the description of the character, his actions, interactions and the dialogue the character uses.  </dc:title>
  <dc:creator>A Allen</dc:creator>
  <cp:lastModifiedBy>A Allen</cp:lastModifiedBy>
  <cp:revision>4</cp:revision>
  <dcterms:created xsi:type="dcterms:W3CDTF">2020-12-11T14:27:28Z</dcterms:created>
  <dcterms:modified xsi:type="dcterms:W3CDTF">2020-12-11T14:40:34Z</dcterms:modified>
</cp:coreProperties>
</file>