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310" r:id="rId4"/>
    <p:sldId id="291" r:id="rId5"/>
    <p:sldId id="293" r:id="rId6"/>
    <p:sldId id="336" r:id="rId7"/>
    <p:sldId id="331" r:id="rId8"/>
    <p:sldId id="337" r:id="rId9"/>
    <p:sldId id="332" r:id="rId10"/>
    <p:sldId id="338" r:id="rId11"/>
    <p:sldId id="333" r:id="rId12"/>
    <p:sldId id="339" r:id="rId13"/>
    <p:sldId id="334" r:id="rId14"/>
    <p:sldId id="305" r:id="rId15"/>
    <p:sldId id="335" r:id="rId16"/>
    <p:sldId id="30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2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99"/>
    <a:srgbClr val="66CCFF"/>
    <a:srgbClr val="0F0FC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C9C90-D63A-4592-93E4-5B316C83F997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4847-0A28-4ED3-8BCB-3F6C9AE7F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B8945-D60C-4D38-A9D8-5A4E513D263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FB1F-91B8-488D-8025-AC4FC6001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3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5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</a:t>
            </a:r>
            <a:r>
              <a:rPr lang="en-GB" baseline="0" dirty="0"/>
              <a:t> title.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7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</a:t>
            </a:r>
            <a:r>
              <a:rPr lang="en-GB" baseline="0" dirty="0"/>
              <a:t> students and ensure they understand each element of Cassie.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2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4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54D8-E041-4E49-9C5D-4E53B254EC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We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lc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om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t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E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ng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li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sh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Ye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ar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7391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Smiling lightning: As molten rock and gases are ejected from the core of the volcano below, what appears to be a 'have a nice day' face is formed from the electrically charged ai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09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4- The Aftermath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81221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Winter come early: In scenes more reminiscent of a snow storm, residents walk through an ash covered street in the resort San Carlos de Bariloche in Argen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93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CF8B-4491-4D2A-89E4-F341DAF4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86" y="846247"/>
            <a:ext cx="3619793" cy="779462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Planning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95B4-8554-4758-BEEA-7FBC1E1D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3" y="1825625"/>
            <a:ext cx="788670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4400" b="1" dirty="0"/>
              <a:t>Refresh your memory.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a look at your planning sheet. Remind yourself about what you are going to describe in each of your 4 paragraphs.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rgbClr val="00B050"/>
                </a:solidFill>
              </a:rPr>
              <a:t>Is there anything you want to add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426ED-E8F7-4523-9BA6-EB8E3403872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4F320-1EF2-4CCB-88CD-832B92EF22A0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0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24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955652" y="857232"/>
            <a:ext cx="4188347" cy="39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45ED-7354-4D91-A9FD-C2641DFF3D5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65089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686-49BC-4475-A417-9B7D5F50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142" y="769914"/>
            <a:ext cx="3844876" cy="833803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2B09-28E8-4FAB-97BD-B37DD202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42" y="2533722"/>
            <a:ext cx="7404002" cy="243688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Use a thesaurus to replace some of the words on your planning sheet with more ambitious choices.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use these choices when your write your description.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DC19D-C2FE-41E9-862B-E3BC6ACC99D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6E211-A412-42B1-B805-28038A1378ED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2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035" y="776074"/>
            <a:ext cx="3625816" cy="249299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Writing Our Eyewitness Accounts</a:t>
            </a:r>
            <a:br>
              <a:rPr lang="en-GB" sz="2000" b="1" dirty="0"/>
            </a:br>
            <a:r>
              <a:rPr lang="en-GB" sz="2000" dirty="0"/>
              <a:t>You will be writing a descriptive account of a volcano eruption, from the point of view of an eyewitness, for a geography textbook to be studied in year 5</a:t>
            </a:r>
            <a:r>
              <a:rPr lang="en-GB" sz="1600" dirty="0"/>
              <a:t>.</a:t>
            </a:r>
            <a:br>
              <a:rPr lang="en-GB" sz="16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139482" y="3398808"/>
            <a:ext cx="3207697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Writing to Describe</a:t>
            </a:r>
          </a:p>
          <a:p>
            <a:r>
              <a:rPr lang="en-GB" sz="2800" b="1" dirty="0"/>
              <a:t>C</a:t>
            </a:r>
          </a:p>
          <a:p>
            <a:r>
              <a:rPr lang="en-GB" sz="2800" b="1" dirty="0"/>
              <a:t>A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I</a:t>
            </a:r>
          </a:p>
          <a:p>
            <a:r>
              <a:rPr lang="en-GB" sz="2800" b="1" dirty="0"/>
              <a:t>E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1814640"/>
            <a:ext cx="43735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You must:</a:t>
            </a:r>
          </a:p>
          <a:p>
            <a:endParaRPr lang="en-GB" u="sng" dirty="0"/>
          </a:p>
          <a:p>
            <a:r>
              <a:rPr lang="en-GB" i="1" dirty="0"/>
              <a:t> Write in the first person, imagining you are an eyewitness </a:t>
            </a:r>
          </a:p>
          <a:p>
            <a:endParaRPr lang="en-GB" u="sng" dirty="0"/>
          </a:p>
          <a:p>
            <a:r>
              <a:rPr lang="en-GB" dirty="0"/>
              <a:t>1. Start with a verb ending in </a:t>
            </a:r>
            <a:r>
              <a:rPr lang="en-GB" b="1" dirty="0"/>
              <a:t>- </a:t>
            </a:r>
            <a:r>
              <a:rPr lang="en-GB" b="1" dirty="0" err="1"/>
              <a:t>ing</a:t>
            </a:r>
            <a:endParaRPr lang="en-GB" b="1" dirty="0"/>
          </a:p>
          <a:p>
            <a:r>
              <a:rPr lang="en-GB" dirty="0"/>
              <a:t>2. Start with an adjective ending in </a:t>
            </a:r>
            <a:r>
              <a:rPr lang="en-GB" b="1" dirty="0"/>
              <a:t>- </a:t>
            </a:r>
            <a:r>
              <a:rPr lang="en-GB" b="1" dirty="0" err="1"/>
              <a:t>ed</a:t>
            </a:r>
            <a:endParaRPr lang="en-GB" b="1" dirty="0"/>
          </a:p>
          <a:p>
            <a:r>
              <a:rPr lang="en-GB" dirty="0"/>
              <a:t>3. Start with an adverb ending </a:t>
            </a:r>
            <a:r>
              <a:rPr lang="en-GB" b="1" dirty="0"/>
              <a:t>- </a:t>
            </a:r>
            <a:r>
              <a:rPr lang="en-GB" b="1" dirty="0" err="1"/>
              <a:t>ly</a:t>
            </a:r>
            <a:endParaRPr lang="en-GB" b="1" dirty="0"/>
          </a:p>
          <a:p>
            <a:r>
              <a:rPr lang="en-GB" dirty="0"/>
              <a:t>4. Start with a preposition e.g.  </a:t>
            </a:r>
            <a:r>
              <a:rPr lang="en-GB" b="1" dirty="0"/>
              <a:t>over, at, on </a:t>
            </a:r>
            <a:r>
              <a:rPr lang="en-GB" dirty="0"/>
              <a:t> </a:t>
            </a:r>
          </a:p>
          <a:p>
            <a:r>
              <a:rPr lang="en-GB" dirty="0"/>
              <a:t>5. Use </a:t>
            </a:r>
            <a:r>
              <a:rPr lang="en-GB" b="1" dirty="0"/>
              <a:t>simple, compound, complex</a:t>
            </a:r>
            <a:r>
              <a:rPr lang="en-GB" dirty="0"/>
              <a:t> sentences</a:t>
            </a:r>
            <a:endParaRPr lang="en-GB" b="1" dirty="0"/>
          </a:p>
          <a:p>
            <a:pPr marL="342900" indent="-342900">
              <a:buAutoNum type="arabicPeriod" startAt="6"/>
            </a:pPr>
            <a:r>
              <a:rPr lang="en-GB" dirty="0"/>
              <a:t>Use the senses to describe</a:t>
            </a:r>
          </a:p>
          <a:p>
            <a:pPr marL="342900" indent="-342900">
              <a:buAutoNum type="arabicPeriod" startAt="6"/>
            </a:pPr>
            <a:r>
              <a:rPr lang="en-GB" dirty="0"/>
              <a:t>Use sophisticated vocabulary</a:t>
            </a:r>
          </a:p>
          <a:p>
            <a:pPr marL="342900" indent="-342900">
              <a:buAutoNum type="arabicPeriod" startAt="6"/>
            </a:pPr>
            <a:r>
              <a:rPr lang="en-GB" dirty="0"/>
              <a:t>Use figurative language e.g. similes, metaphors, personification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034" y="845765"/>
            <a:ext cx="401158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Writing 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4336043"/>
            <a:ext cx="2128159" cy="150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76C6E-BF31-469B-B7EB-ECC4BDDC46F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Task</a:t>
            </a:r>
          </a:p>
        </p:txBody>
      </p:sp>
    </p:spTree>
    <p:extLst>
      <p:ext uri="{BB962C8B-B14F-4D97-AF65-F5344CB8AC3E}">
        <p14:creationId xmlns:p14="http://schemas.microsoft.com/office/powerpoint/2010/main" val="1810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4" y="1196751"/>
            <a:ext cx="7617655" cy="1200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900" b="1" dirty="0"/>
              <a:t>Title: Eyewitness Account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7886" y="0"/>
            <a:ext cx="8436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</a:t>
            </a:r>
            <a:r>
              <a:rPr lang="en-GB" dirty="0"/>
              <a:t> </a:t>
            </a:r>
            <a:r>
              <a:rPr lang="en-GB" sz="1600" dirty="0"/>
              <a:t>To be able to </a:t>
            </a:r>
            <a:r>
              <a:rPr lang="en-GB" sz="1600" dirty="0">
                <a:solidFill>
                  <a:srgbClr val="0070C0"/>
                </a:solidFill>
              </a:rPr>
              <a:t>recall, identify</a:t>
            </a:r>
            <a:r>
              <a:rPr lang="en-GB" sz="1600" dirty="0"/>
              <a:t> and </a:t>
            </a:r>
            <a:r>
              <a:rPr lang="en-GB" sz="1600" dirty="0">
                <a:solidFill>
                  <a:srgbClr val="FC8604"/>
                </a:solidFill>
              </a:rPr>
              <a:t>select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features of descriptive writing.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C7195-FD9F-41FF-8475-958DF41DBB4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315410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00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791734" y="857232"/>
            <a:ext cx="4352266" cy="41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6DCBA-FE5B-4252-8863-5C4DEEF4969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07604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488" y="822655"/>
            <a:ext cx="4719711" cy="812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Writing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to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Describe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03" y="1811343"/>
            <a:ext cx="7561385" cy="4600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4400" b="1" dirty="0"/>
              <a:t>olour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GB" sz="4400" b="1" dirty="0"/>
              <a:t>djectives/Adverbs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4400" b="1" dirty="0"/>
              <a:t>enses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4400" b="1" dirty="0"/>
              <a:t>entence structures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4400" b="1" dirty="0"/>
              <a:t>magery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4400" b="1" dirty="0"/>
              <a:t>motion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85"/>
          <a:stretch/>
        </p:blipFill>
        <p:spPr>
          <a:xfrm>
            <a:off x="6532605" y="2018237"/>
            <a:ext cx="1631092" cy="287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5" b="90404" l="7087" r="76378"/>
                    </a14:imgEffect>
                  </a14:imgLayer>
                </a14:imgProps>
              </a:ext>
            </a:extLst>
          </a:blip>
          <a:srcRect r="23835"/>
          <a:stretch/>
        </p:blipFill>
        <p:spPr>
          <a:xfrm>
            <a:off x="6532605" y="3872111"/>
            <a:ext cx="1999220" cy="2046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BA042-8D3C-441C-AEE9-1AC01B7ADC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83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1- Days leading up to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5266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Above cloud level the plume looks like a nuclear bomb has just exploded with its mushroom cloud bursting towards the sk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61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2- 8.30 Ash and Steam emerge from volcano 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6509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aught in the sunlight: Beautiful but deadly, the cloud turns fiery red in the sunshine as the eruption continues to belch ash skyw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21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3-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433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672</Words>
  <Application>Microsoft Office PowerPoint</Application>
  <PresentationFormat>On-screen Show (4:3)</PresentationFormat>
  <Paragraphs>113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Office Theme</vt:lpstr>
      <vt:lpstr>Welcome to English Year 7</vt:lpstr>
      <vt:lpstr>Title: Eyewitness Account</vt:lpstr>
      <vt:lpstr>Learning Objectives: To be able to identify; to generate ideas and to use descriptive writing features.</vt:lpstr>
      <vt:lpstr>Writing to Describe</vt:lpstr>
      <vt:lpstr>Remember CASSIE!</vt:lpstr>
      <vt:lpstr>PowerPoint Presentation</vt:lpstr>
      <vt:lpstr>Remember CASSIE!</vt:lpstr>
      <vt:lpstr>PowerPoint Presentation</vt:lpstr>
      <vt:lpstr>Remember CASSIE!</vt:lpstr>
      <vt:lpstr>PowerPoint Presentation</vt:lpstr>
      <vt:lpstr>Remember CASSIE!</vt:lpstr>
      <vt:lpstr>PowerPoint Presentation</vt:lpstr>
      <vt:lpstr>Planning Sheet</vt:lpstr>
      <vt:lpstr>Learning Objectives: To be able to use descriptive writing features in order to create an eye witness account.  </vt:lpstr>
      <vt:lpstr>Thesaurus Work</vt:lpstr>
      <vt:lpstr>PowerPoint Presentation</vt:lpstr>
    </vt:vector>
  </TitlesOfParts>
  <Company>Towers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Year 7</dc:title>
  <dc:creator>Rebecca Wood</dc:creator>
  <cp:lastModifiedBy>S Ryan</cp:lastModifiedBy>
  <cp:revision>92</cp:revision>
  <cp:lastPrinted>2019-07-17T08:35:03Z</cp:lastPrinted>
  <dcterms:created xsi:type="dcterms:W3CDTF">2016-07-05T10:08:52Z</dcterms:created>
  <dcterms:modified xsi:type="dcterms:W3CDTF">2020-09-25T14:45:00Z</dcterms:modified>
</cp:coreProperties>
</file>