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2" r:id="rId11"/>
    <p:sldId id="283" r:id="rId12"/>
    <p:sldId id="284" r:id="rId13"/>
    <p:sldId id="287" r:id="rId14"/>
    <p:sldId id="307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Allen" initials="AA" lastIdx="2" clrIdx="0">
    <p:extLst>
      <p:ext uri="{19B8F6BF-5375-455C-9EA6-DF929625EA0E}">
        <p15:presenceInfo xmlns:p15="http://schemas.microsoft.com/office/powerpoint/2012/main" userId="6b61a81e56fa5e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3399"/>
    <a:srgbClr val="66CCFF"/>
    <a:srgbClr val="0F0FC1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C9C90-D63A-4592-93E4-5B316C83F997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C4847-0A28-4ED3-8BCB-3F6C9AE7F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B8945-D60C-4D38-A9D8-5A4E513D263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FB1F-91B8-488D-8025-AC4FC6001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67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the</a:t>
            </a:r>
            <a:r>
              <a:rPr lang="en-GB" baseline="0" dirty="0"/>
              <a:t> title.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67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With an writing task discuss</a:t>
            </a:r>
            <a:r>
              <a:rPr lang="en-GB" baseline="0" dirty="0"/>
              <a:t> the three areas you need to identify- GAP.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6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LESSON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117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9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Watch videos to see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C38F5-3D09-497C-8AE3-372DF1A66D6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78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 what the next</a:t>
            </a:r>
            <a:r>
              <a:rPr lang="en-GB" baseline="0" dirty="0"/>
              <a:t> sentence could be, using the information learned from the videos.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C38F5-3D09-497C-8AE3-372DF1A66D6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85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899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LESSON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E4FB1F-91B8-488D-8025-AC4FC600143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27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02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4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44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0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6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7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0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40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654D8-E041-4E49-9C5D-4E53B254EC56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49681-6615-4AD7-B464-ACB77A8958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6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wLYFwjhga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gRnVhbfIKQ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44" y="1196751"/>
            <a:ext cx="7617655" cy="12004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900" b="1" dirty="0"/>
              <a:t>Title: Eyewitness Account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07886" y="0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</a:t>
            </a:r>
            <a:r>
              <a:rPr lang="en-GB" dirty="0"/>
              <a:t> </a:t>
            </a:r>
            <a:r>
              <a:rPr lang="en-GB" sz="1600" dirty="0"/>
              <a:t>To be able to </a:t>
            </a:r>
            <a:r>
              <a:rPr lang="en-GB" sz="1600" dirty="0">
                <a:solidFill>
                  <a:srgbClr val="0070C0"/>
                </a:solidFill>
              </a:rPr>
              <a:t>recall, identify</a:t>
            </a:r>
            <a:r>
              <a:rPr lang="en-GB" sz="1600" dirty="0"/>
              <a:t> and </a:t>
            </a:r>
            <a:r>
              <a:rPr lang="en-GB" sz="1600" dirty="0">
                <a:solidFill>
                  <a:srgbClr val="FC8604"/>
                </a:solidFill>
              </a:rPr>
              <a:t>select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features of descriptive writing.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BC7195-FD9F-41FF-8475-958DF41DBB4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154107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912" y="940595"/>
            <a:ext cx="7702062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/>
              <a:t>FACT: 8.30 – ash and steam emerge from volcano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43" y="2597506"/>
            <a:ext cx="8229600" cy="330625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GB" i="1" dirty="0"/>
              <a:t>	The day had only just started. People were eating breakfast, driving to work, walking the dog. All seemed normal. The sky was blue and the sun was warming the ground. I looked out of the window to check whether or not to peg out the washing, when, in the distance, I noticed that the usual silhouette of the Mountain was blurred by what appeared to be a lone, dense, storm cloud.</a:t>
            </a:r>
          </a:p>
        </p:txBody>
      </p:sp>
      <p:sp>
        <p:nvSpPr>
          <p:cNvPr id="7" name="Rectangle 6"/>
          <p:cNvSpPr/>
          <p:nvPr/>
        </p:nvSpPr>
        <p:spPr>
          <a:xfrm>
            <a:off x="707887" y="0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recall </a:t>
            </a:r>
            <a:r>
              <a:rPr lang="en-GB" dirty="0">
                <a:latin typeface="+mn-lt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+mn-lt"/>
              </a:rPr>
              <a:t>generate </a:t>
            </a:r>
            <a:r>
              <a:rPr lang="en-GB" dirty="0">
                <a:latin typeface="+mn-lt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use </a:t>
            </a:r>
            <a:r>
              <a:rPr lang="en-GB" dirty="0">
                <a:latin typeface="+mn-lt"/>
              </a:rPr>
              <a:t>descriptive writing features.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BEC98-D6D6-490B-9F28-71617A21F962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67012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741" y="1072245"/>
            <a:ext cx="5582213" cy="12947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Writing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Success-</a:t>
            </a:r>
            <a:b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</a:b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It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is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all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about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F0FC1"/>
                </a:solidFill>
              </a:rPr>
              <a:t>the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</a:rPr>
              <a:t>Details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660066"/>
                </a:solidFill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64" y="3175363"/>
            <a:ext cx="8229600" cy="23902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Select 4 facts from your notes that you will use in your account.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Now, write a </a:t>
            </a:r>
            <a:r>
              <a:rPr lang="en-GB" u="sng" dirty="0"/>
              <a:t>brilliant</a:t>
            </a:r>
            <a:r>
              <a:rPr lang="en-GB" dirty="0"/>
              <a:t> descriptive sentence for each fact.</a:t>
            </a:r>
          </a:p>
        </p:txBody>
      </p:sp>
      <p:sp>
        <p:nvSpPr>
          <p:cNvPr id="8" name="Rectangle 7"/>
          <p:cNvSpPr/>
          <p:nvPr/>
        </p:nvSpPr>
        <p:spPr>
          <a:xfrm>
            <a:off x="707887" y="-2"/>
            <a:ext cx="851095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recall </a:t>
            </a:r>
            <a:r>
              <a:rPr lang="en-GB" dirty="0">
                <a:latin typeface="+mn-lt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+mn-lt"/>
              </a:rPr>
              <a:t>generate </a:t>
            </a:r>
            <a:r>
              <a:rPr lang="en-GB" dirty="0">
                <a:latin typeface="+mn-lt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use </a:t>
            </a:r>
            <a:r>
              <a:rPr lang="en-GB" dirty="0">
                <a:latin typeface="+mn-lt"/>
              </a:rPr>
              <a:t>descriptive writing features.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12" y="1072245"/>
            <a:ext cx="1530041" cy="141528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D86768-5591-4C79-92FE-878D7C5B2C1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419402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121" y="911180"/>
            <a:ext cx="3031588" cy="99116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121" y="2162678"/>
            <a:ext cx="7760864" cy="420601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dirty="0"/>
              <a:t>Write descriptive sentences about a volcano for all 5 senses.</a:t>
            </a:r>
          </a:p>
          <a:p>
            <a:pPr marL="0" indent="0" algn="ctr">
              <a:buNone/>
            </a:pPr>
            <a:r>
              <a:rPr lang="en-GB" sz="4400" b="1" dirty="0"/>
              <a:t>Due:</a:t>
            </a:r>
          </a:p>
        </p:txBody>
      </p:sp>
      <p:sp>
        <p:nvSpPr>
          <p:cNvPr id="6" name="Rectangle 5"/>
          <p:cNvSpPr/>
          <p:nvPr/>
        </p:nvSpPr>
        <p:spPr>
          <a:xfrm>
            <a:off x="707887" y="4512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recall </a:t>
            </a:r>
            <a:r>
              <a:rPr lang="en-GB" dirty="0">
                <a:latin typeface="+mn-lt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+mn-lt"/>
              </a:rPr>
              <a:t>generate </a:t>
            </a:r>
            <a:r>
              <a:rPr lang="en-GB" dirty="0">
                <a:latin typeface="+mn-lt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use </a:t>
            </a:r>
            <a:r>
              <a:rPr lang="en-GB" dirty="0">
                <a:latin typeface="+mn-lt"/>
              </a:rPr>
              <a:t>descriptive writing features.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8040" y="4117142"/>
            <a:ext cx="2861491" cy="20255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2033488-9F9F-43B4-9F01-3BD613DDB2CA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32533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593" y="1652157"/>
            <a:ext cx="7886700" cy="35536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GB" dirty="0"/>
              <a:t>In order to get a good level you need to be able to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use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a variety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of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sentence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structures</a:t>
            </a:r>
            <a:r>
              <a:rPr lang="en-GB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dirty="0"/>
              <a:t>to achieve different effects.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Can 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anyone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explain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what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a simple, 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compound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or complex </a:t>
            </a:r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</a:rPr>
              <a:t>sentence is?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707887" y="0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latin typeface="+mn-lt"/>
              </a:rPr>
              <a:t>Learning Objectives: </a:t>
            </a: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identify</a:t>
            </a:r>
            <a:r>
              <a:rPr lang="en-GB" dirty="0">
                <a:latin typeface="+mn-lt"/>
              </a:rPr>
              <a:t>; to </a:t>
            </a:r>
            <a:r>
              <a:rPr lang="en-GB" dirty="0">
                <a:solidFill>
                  <a:srgbClr val="FF0066"/>
                </a:solidFill>
                <a:latin typeface="+mn-lt"/>
              </a:rPr>
              <a:t>generate </a:t>
            </a:r>
            <a:r>
              <a:rPr lang="en-GB" dirty="0">
                <a:latin typeface="+mn-lt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use </a:t>
            </a:r>
            <a:r>
              <a:rPr lang="en-GB" dirty="0">
                <a:latin typeface="+mn-lt"/>
              </a:rPr>
              <a:t>descriptive writing features.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8306F7-1A2B-4667-855F-0C578398432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1690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35" y="776074"/>
            <a:ext cx="3625816" cy="249299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Writing Our Eyewitness Accounts</a:t>
            </a:r>
            <a:br>
              <a:rPr lang="en-GB" sz="2000" b="1" dirty="0"/>
            </a:br>
            <a:r>
              <a:rPr lang="en-GB" sz="2000" dirty="0"/>
              <a:t>You will be writing a descriptive account of a volcano eruption, from the point of view of an eyewitness, for a geography textbook to be studied in year 7</a:t>
            </a:r>
            <a:r>
              <a:rPr lang="en-GB" sz="1600" dirty="0"/>
              <a:t>.</a:t>
            </a:r>
            <a:br>
              <a:rPr lang="en-GB" sz="1600" dirty="0">
                <a:solidFill>
                  <a:srgbClr val="0070C0"/>
                </a:solidFill>
                <a:latin typeface="Comic Sans MS" pitchFamily="66" charset="0"/>
              </a:rPr>
            </a:b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1139482" y="3398808"/>
            <a:ext cx="3207697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Writing to Describe</a:t>
            </a:r>
          </a:p>
          <a:p>
            <a:r>
              <a:rPr lang="en-GB" sz="2800" b="1" dirty="0"/>
              <a:t>C</a:t>
            </a:r>
          </a:p>
          <a:p>
            <a:r>
              <a:rPr lang="en-GB" sz="2800" b="1" dirty="0"/>
              <a:t>A</a:t>
            </a:r>
          </a:p>
          <a:p>
            <a:r>
              <a:rPr lang="en-GB" sz="2800" b="1" dirty="0"/>
              <a:t>S</a:t>
            </a:r>
          </a:p>
          <a:p>
            <a:r>
              <a:rPr lang="en-GB" sz="2800" b="1" dirty="0"/>
              <a:t>S</a:t>
            </a:r>
          </a:p>
          <a:p>
            <a:r>
              <a:rPr lang="en-GB" sz="2800" b="1" dirty="0"/>
              <a:t>I</a:t>
            </a:r>
          </a:p>
          <a:p>
            <a:r>
              <a:rPr lang="en-GB" sz="2800" b="1" dirty="0"/>
              <a:t>E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4572000" y="1814640"/>
            <a:ext cx="4373592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/>
              <a:t>You must:</a:t>
            </a:r>
          </a:p>
          <a:p>
            <a:endParaRPr lang="en-GB" u="sng" dirty="0"/>
          </a:p>
          <a:p>
            <a:r>
              <a:rPr lang="en-GB" i="1" dirty="0"/>
              <a:t> Write in the first person, imagining you are an eyewitness </a:t>
            </a:r>
          </a:p>
          <a:p>
            <a:endParaRPr lang="en-GB" u="sng" dirty="0"/>
          </a:p>
          <a:p>
            <a:r>
              <a:rPr lang="en-GB" dirty="0"/>
              <a:t>1. Start with a verb ending in </a:t>
            </a:r>
            <a:r>
              <a:rPr lang="en-GB" b="1" dirty="0"/>
              <a:t>- </a:t>
            </a:r>
            <a:r>
              <a:rPr lang="en-GB" b="1" dirty="0" err="1"/>
              <a:t>ing</a:t>
            </a:r>
            <a:endParaRPr lang="en-GB" b="1" dirty="0"/>
          </a:p>
          <a:p>
            <a:r>
              <a:rPr lang="en-GB" dirty="0"/>
              <a:t>2. Start with an adjective ending in </a:t>
            </a:r>
            <a:r>
              <a:rPr lang="en-GB" b="1" dirty="0"/>
              <a:t>- </a:t>
            </a:r>
            <a:r>
              <a:rPr lang="en-GB" b="1" dirty="0" err="1"/>
              <a:t>ed</a:t>
            </a:r>
            <a:endParaRPr lang="en-GB" b="1" dirty="0"/>
          </a:p>
          <a:p>
            <a:r>
              <a:rPr lang="en-GB" dirty="0"/>
              <a:t>3. Start with an adverb ending </a:t>
            </a:r>
            <a:r>
              <a:rPr lang="en-GB" b="1" dirty="0"/>
              <a:t>- </a:t>
            </a:r>
            <a:r>
              <a:rPr lang="en-GB" b="1" dirty="0" err="1"/>
              <a:t>ly</a:t>
            </a:r>
            <a:endParaRPr lang="en-GB" b="1" dirty="0"/>
          </a:p>
          <a:p>
            <a:r>
              <a:rPr lang="en-GB" dirty="0"/>
              <a:t>4. Start with a preposition e.g.  </a:t>
            </a:r>
            <a:r>
              <a:rPr lang="en-GB" b="1" dirty="0"/>
              <a:t>over, at, on </a:t>
            </a:r>
            <a:r>
              <a:rPr lang="en-GB" dirty="0"/>
              <a:t> </a:t>
            </a:r>
          </a:p>
          <a:p>
            <a:r>
              <a:rPr lang="en-GB" dirty="0"/>
              <a:t>5. Use </a:t>
            </a:r>
            <a:r>
              <a:rPr lang="en-GB" b="1" dirty="0"/>
              <a:t>simple, compound, complex</a:t>
            </a:r>
            <a:r>
              <a:rPr lang="en-GB" dirty="0"/>
              <a:t> sentences</a:t>
            </a:r>
            <a:endParaRPr lang="en-GB" b="1" dirty="0"/>
          </a:p>
          <a:p>
            <a:pPr marL="342900" indent="-342900">
              <a:buAutoNum type="arabicPeriod" startAt="6"/>
            </a:pPr>
            <a:r>
              <a:rPr lang="en-GB" dirty="0"/>
              <a:t>Use the senses to describe</a:t>
            </a:r>
          </a:p>
          <a:p>
            <a:pPr marL="342900" indent="-342900">
              <a:buAutoNum type="arabicPeriod" startAt="6"/>
            </a:pPr>
            <a:r>
              <a:rPr lang="en-GB" dirty="0"/>
              <a:t>Use sophisticated vocabulary</a:t>
            </a:r>
          </a:p>
          <a:p>
            <a:pPr marL="342900" indent="-342900">
              <a:buAutoNum type="arabicPeriod" startAt="6"/>
            </a:pPr>
            <a:r>
              <a:rPr lang="en-GB" dirty="0"/>
              <a:t>Use figurative language e.g. similes, metaphors, personification etc.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9034" y="845765"/>
            <a:ext cx="401158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/>
              <a:t>Writing Success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707887" y="0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latin typeface="+mn-lt"/>
              </a:rPr>
              <a:t>Learning Objectives: </a:t>
            </a: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use </a:t>
            </a:r>
            <a:r>
              <a:rPr lang="en-GB" dirty="0">
                <a:latin typeface="+mn-lt"/>
              </a:rPr>
              <a:t>descriptive writing features in order to </a:t>
            </a:r>
            <a:r>
              <a:rPr lang="en-GB" dirty="0">
                <a:solidFill>
                  <a:srgbClr val="FF0066"/>
                </a:solidFill>
                <a:latin typeface="+mn-lt"/>
              </a:rPr>
              <a:t>create </a:t>
            </a:r>
            <a:r>
              <a:rPr lang="en-GB" dirty="0">
                <a:latin typeface="+mn-lt"/>
              </a:rPr>
              <a:t>an eye witness account.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42" y="4336043"/>
            <a:ext cx="2128159" cy="15064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E76C6E-BF31-469B-B7EB-ECC4BDDC46F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Writing Task</a:t>
            </a:r>
          </a:p>
        </p:txBody>
      </p:sp>
    </p:spTree>
    <p:extLst>
      <p:ext uri="{BB962C8B-B14F-4D97-AF65-F5344CB8AC3E}">
        <p14:creationId xmlns:p14="http://schemas.microsoft.com/office/powerpoint/2010/main" val="18105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348" y="1196752"/>
            <a:ext cx="7575452" cy="6893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6000" b="1" dirty="0"/>
              <a:t>Task: Eyewitness Account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2136339"/>
            <a:ext cx="7776864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3200" dirty="0"/>
              <a:t>You will be writing a descriptive account of a volcano eruption, from the point of view of an eyewitness, for a geography textbook to be studied in Year 7.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79308" y="4198442"/>
            <a:ext cx="1064900" cy="6332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6056" y="4941168"/>
            <a:ext cx="36004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F0FC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We need to identify the </a:t>
            </a:r>
            <a:r>
              <a:rPr lang="en-GB" sz="3600" dirty="0">
                <a:solidFill>
                  <a:srgbClr val="FF0000"/>
                </a:solidFill>
              </a:rPr>
              <a:t>G</a:t>
            </a:r>
            <a:r>
              <a:rPr lang="en-GB" sz="3600" dirty="0">
                <a:solidFill>
                  <a:srgbClr val="0070C0"/>
                </a:solidFill>
              </a:rPr>
              <a:t>A</a:t>
            </a:r>
            <a:r>
              <a:rPr lang="en-GB" sz="3600" dirty="0">
                <a:solidFill>
                  <a:srgbClr val="00B050"/>
                </a:solidFill>
              </a:rPr>
              <a:t>P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707886" y="0"/>
            <a:ext cx="84361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</a:t>
            </a:r>
            <a:r>
              <a:rPr lang="en-GB" dirty="0"/>
              <a:t> </a:t>
            </a:r>
            <a:r>
              <a:rPr lang="en-GB" sz="1600" dirty="0"/>
              <a:t>To be able to </a:t>
            </a:r>
            <a:r>
              <a:rPr lang="en-GB" sz="1600" dirty="0">
                <a:solidFill>
                  <a:srgbClr val="0070C0"/>
                </a:solidFill>
              </a:rPr>
              <a:t>recall, identify</a:t>
            </a:r>
            <a:r>
              <a:rPr lang="en-GB" sz="1600" dirty="0"/>
              <a:t> and </a:t>
            </a:r>
            <a:r>
              <a:rPr lang="en-GB" sz="1600" dirty="0">
                <a:solidFill>
                  <a:srgbClr val="FC8604"/>
                </a:solidFill>
              </a:rPr>
              <a:t>select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features of descriptive writing.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6A609E-D97B-4DB9-8C3A-1240F9774048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18532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06" y="812313"/>
            <a:ext cx="6956474" cy="8370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How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do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succeed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at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writing?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43" y="1815374"/>
            <a:ext cx="8229600" cy="48291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Using a variety of sentences in a controlled way</a:t>
            </a:r>
          </a:p>
          <a:p>
            <a:r>
              <a:rPr lang="en-GB" dirty="0"/>
              <a:t>Using a full range of punctuation</a:t>
            </a:r>
          </a:p>
          <a:p>
            <a:r>
              <a:rPr lang="en-GB" dirty="0"/>
              <a:t>Organising writing in a controlled and sequenced way to guide the reader</a:t>
            </a:r>
          </a:p>
          <a:p>
            <a:r>
              <a:rPr lang="en-GB" dirty="0"/>
              <a:t>Using paragraphs to support the meaning and purpose of the text</a:t>
            </a:r>
          </a:p>
          <a:p>
            <a:r>
              <a:rPr lang="en-GB" dirty="0"/>
              <a:t>Developing ideas with imaginative details</a:t>
            </a:r>
          </a:p>
          <a:p>
            <a:r>
              <a:rPr lang="en-GB" dirty="0"/>
              <a:t>Styling your work so it is appropriate for year seven textbook and an eyewitness account</a:t>
            </a:r>
          </a:p>
          <a:p>
            <a:r>
              <a:rPr lang="en-GB" dirty="0"/>
              <a:t>Using a wide range of vocabulary</a:t>
            </a:r>
          </a:p>
        </p:txBody>
      </p:sp>
      <p:sp>
        <p:nvSpPr>
          <p:cNvPr id="5" name="Rectangle 4"/>
          <p:cNvSpPr/>
          <p:nvPr/>
        </p:nvSpPr>
        <p:spPr>
          <a:xfrm>
            <a:off x="707887" y="-2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recall </a:t>
            </a:r>
            <a:r>
              <a:rPr lang="en-GB" dirty="0">
                <a:latin typeface="+mn-lt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+mn-lt"/>
              </a:rPr>
              <a:t>generate </a:t>
            </a:r>
            <a:r>
              <a:rPr lang="en-GB" dirty="0">
                <a:latin typeface="+mn-lt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use </a:t>
            </a:r>
            <a:r>
              <a:rPr lang="en-GB" dirty="0">
                <a:latin typeface="+mn-lt"/>
              </a:rPr>
              <a:t>descriptive writing features.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456F3-B02B-407F-A089-79E64463C63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6257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631" y="967027"/>
            <a:ext cx="7868623" cy="17606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1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Task: </a:t>
            </a:r>
            <a:r>
              <a:rPr lang="en-GB" sz="31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Eyewitness</a:t>
            </a:r>
            <a:r>
              <a:rPr lang="en-GB" sz="31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sz="31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Account</a:t>
            </a:r>
            <a:br>
              <a:rPr lang="en-GB" sz="3100" b="1" dirty="0"/>
            </a:br>
            <a:r>
              <a:rPr lang="en-GB" sz="2700" dirty="0"/>
              <a:t>You will be writing a descriptive account of a </a:t>
            </a:r>
            <a:r>
              <a:rPr lang="en-GB" sz="2700" b="1" dirty="0"/>
              <a:t>volcano eruption</a:t>
            </a:r>
            <a:r>
              <a:rPr lang="en-GB" sz="2700" dirty="0"/>
              <a:t>, from the point of view of an eyewitness, for a </a:t>
            </a:r>
            <a:r>
              <a:rPr lang="en-GB" sz="2800" dirty="0"/>
              <a:t>geography textbook to be studied in year 5.</a:t>
            </a:r>
            <a:r>
              <a:rPr lang="en-GB" sz="2700" dirty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4512" y="3468622"/>
            <a:ext cx="6942863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4000" b="1" dirty="0"/>
              <a:t>What does an erupting volcano </a:t>
            </a:r>
          </a:p>
          <a:p>
            <a:pPr algn="ctr"/>
            <a:r>
              <a:rPr lang="en-GB" sz="4000" b="1" dirty="0"/>
              <a:t>look like?</a:t>
            </a:r>
          </a:p>
        </p:txBody>
      </p:sp>
      <p:sp>
        <p:nvSpPr>
          <p:cNvPr id="8" name="Rectangle 7"/>
          <p:cNvSpPr/>
          <p:nvPr/>
        </p:nvSpPr>
        <p:spPr>
          <a:xfrm>
            <a:off x="707887" y="0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recall </a:t>
            </a:r>
            <a:r>
              <a:rPr lang="en-GB" dirty="0">
                <a:latin typeface="+mn-lt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+mn-lt"/>
              </a:rPr>
              <a:t>generate </a:t>
            </a:r>
            <a:r>
              <a:rPr lang="en-GB" dirty="0">
                <a:latin typeface="+mn-lt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use </a:t>
            </a:r>
            <a:r>
              <a:rPr lang="en-GB" dirty="0">
                <a:latin typeface="+mn-lt"/>
              </a:rPr>
              <a:t>descriptive writing features.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45EC75-971B-47F0-9BBA-0A2A677452DF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19959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aught in the sunlight: Beautiful but deadly, the cloud turns fiery red in the sunshine as the eruption continues to belch ash skyw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052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9938" name="Picture 2" descr="Smiling lightning: As molten rock and gases are ejected from the core of the volcano below, what appears to be a 'have a nice day' face is formed from the electrically charged air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985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3010" name="Picture 2" descr="Above cloud level the plume looks like a nuclear bomb has just exploded with its mushroom cloud bursting towards the sk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391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4034" name="Picture 2" descr="Winter come early: In scenes more reminiscent of a snow storm, residents walk through an ash covered street in the resort San Carlos de Bariloche in Argent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3622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081" y="839874"/>
            <a:ext cx="5898759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Mt. St. Helen’s Eruption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187" y="2176417"/>
            <a:ext cx="7886700" cy="40845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What does an erupting volcano look like?</a:t>
            </a:r>
          </a:p>
          <a:p>
            <a:pPr marL="0" indent="0" algn="ctr">
              <a:buNone/>
            </a:pPr>
            <a:r>
              <a:rPr lang="en-GB" dirty="0">
                <a:hlinkClick r:id="rId3"/>
              </a:rPr>
              <a:t>Video</a:t>
            </a:r>
            <a:endParaRPr lang="en-GB" dirty="0"/>
          </a:p>
          <a:p>
            <a:pPr marL="0" indent="0" algn="ctr">
              <a:buNone/>
            </a:pPr>
            <a:r>
              <a:rPr lang="en-GB" dirty="0"/>
              <a:t> </a:t>
            </a:r>
            <a:r>
              <a:rPr lang="en-GB" dirty="0">
                <a:hlinkClick r:id="rId4"/>
              </a:rPr>
              <a:t>Video 2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</a:rPr>
              <a:t>TASK: </a:t>
            </a:r>
            <a:r>
              <a:rPr lang="en-GB" b="1" dirty="0"/>
              <a:t>Mind map any words or phrases that you could use to describe this.</a:t>
            </a:r>
          </a:p>
        </p:txBody>
      </p:sp>
      <p:sp>
        <p:nvSpPr>
          <p:cNvPr id="8" name="Rectangle 7"/>
          <p:cNvSpPr/>
          <p:nvPr/>
        </p:nvSpPr>
        <p:spPr>
          <a:xfrm>
            <a:off x="707887" y="0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To be able to </a:t>
            </a:r>
            <a:r>
              <a:rPr lang="en-GB" dirty="0">
                <a:solidFill>
                  <a:srgbClr val="0070C0"/>
                </a:solidFill>
                <a:latin typeface="+mn-lt"/>
              </a:rPr>
              <a:t>recall </a:t>
            </a:r>
            <a:r>
              <a:rPr lang="en-GB" dirty="0">
                <a:latin typeface="+mn-lt"/>
              </a:rPr>
              <a:t>devices; to </a:t>
            </a:r>
            <a:r>
              <a:rPr lang="en-GB" dirty="0">
                <a:solidFill>
                  <a:srgbClr val="FF0066"/>
                </a:solidFill>
                <a:latin typeface="+mn-lt"/>
              </a:rPr>
              <a:t>generate </a:t>
            </a:r>
            <a:r>
              <a:rPr lang="en-GB" dirty="0">
                <a:latin typeface="+mn-lt"/>
              </a:rPr>
              <a:t>ideas and to </a:t>
            </a:r>
            <a:r>
              <a:rPr lang="en-GB" dirty="0">
                <a:solidFill>
                  <a:srgbClr val="00B050"/>
                </a:solidFill>
                <a:latin typeface="+mn-lt"/>
              </a:rPr>
              <a:t>use </a:t>
            </a:r>
            <a:r>
              <a:rPr lang="en-GB" dirty="0">
                <a:latin typeface="+mn-lt"/>
              </a:rPr>
              <a:t>descriptive writing features.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466564" y="353553"/>
            <a:ext cx="321480" cy="585555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0FD8D29-F642-46E0-A8BD-1CC2E53AFB6E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46694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776</Words>
  <Application>Microsoft Office PowerPoint</Application>
  <PresentationFormat>On-screen Show (4:3)</PresentationFormat>
  <Paragraphs>90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Comic Sans MS</vt:lpstr>
      <vt:lpstr>Office Theme</vt:lpstr>
      <vt:lpstr>Title: Eyewitness Account</vt:lpstr>
      <vt:lpstr>Task: Eyewitness Account</vt:lpstr>
      <vt:lpstr>How do I succeed at writing?</vt:lpstr>
      <vt:lpstr>Task: Eyewitness Account You will be writing a descriptive account of a volcano eruption, from the point of view of an eyewitness, for a geography textbook to be studied in year 5. </vt:lpstr>
      <vt:lpstr>PowerPoint Presentation</vt:lpstr>
      <vt:lpstr>PowerPoint Presentation</vt:lpstr>
      <vt:lpstr>PowerPoint Presentation</vt:lpstr>
      <vt:lpstr>PowerPoint Presentation</vt:lpstr>
      <vt:lpstr>Mt. St. Helen’s Eruption</vt:lpstr>
      <vt:lpstr>FACT: 8.30 – ash and steam emerge from volcano top</vt:lpstr>
      <vt:lpstr>Writing Success- It is all about the Details!</vt:lpstr>
      <vt:lpstr>Homework:</vt:lpstr>
      <vt:lpstr>PowerPoint Presentation</vt:lpstr>
      <vt:lpstr>PowerPoint Presentation</vt:lpstr>
    </vt:vector>
  </TitlesOfParts>
  <Company>Towers School &amp; Sixth Form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 Year 7</dc:title>
  <dc:creator>Rebecca Wood</dc:creator>
  <cp:lastModifiedBy>B Graham</cp:lastModifiedBy>
  <cp:revision>88</cp:revision>
  <cp:lastPrinted>2019-07-17T08:35:03Z</cp:lastPrinted>
  <dcterms:created xsi:type="dcterms:W3CDTF">2016-07-05T10:08:52Z</dcterms:created>
  <dcterms:modified xsi:type="dcterms:W3CDTF">2020-09-15T10:57:39Z</dcterms:modified>
</cp:coreProperties>
</file>